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8"/>
  </p:notesMasterIdLst>
  <p:sldIdLst>
    <p:sldId id="298" r:id="rId2"/>
    <p:sldId id="384" r:id="rId3"/>
    <p:sldId id="380" r:id="rId4"/>
    <p:sldId id="364" r:id="rId5"/>
    <p:sldId id="383" r:id="rId6"/>
    <p:sldId id="28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6FC6"/>
    <a:srgbClr val="17406D"/>
    <a:srgbClr val="9BADCD"/>
    <a:srgbClr val="36456E"/>
    <a:srgbClr val="E9EBF5"/>
    <a:srgbClr val="7F7F7F"/>
    <a:srgbClr val="D2DEEF"/>
    <a:srgbClr val="4472C4"/>
    <a:srgbClr val="FEFEFE"/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2" autoAdjust="0"/>
    <p:restoredTop sz="95256" autoAdjust="0"/>
  </p:normalViewPr>
  <p:slideViewPr>
    <p:cSldViewPr snapToGrid="0">
      <p:cViewPr varScale="1">
        <p:scale>
          <a:sx n="79" d="100"/>
          <a:sy n="79" d="100"/>
        </p:scale>
        <p:origin x="77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63747-E947-4EE8-A3D7-5C559D64BD3E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B4B9A-146B-438D-BC76-C366C66ED2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008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B4B9A-146B-438D-BC76-C366C66ED2E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16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B4B9A-146B-438D-BC76-C366C66ED2E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69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B4B9A-146B-438D-BC76-C366C66ED2E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075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b="0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5B4B9A-146B-438D-BC76-C366C66ED2E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14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0B197C-3DF3-44FA-9E17-692D0E389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5B7C-9CA1-4257-8EBB-4A49DF31859F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1FE8C5-7477-4FC8-B9D3-5F63EAFA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1A61E4-58A2-40CF-8522-3E5B42D03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7477-D746-4D99-BFA2-807D366EBA9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EDA952C7-74D9-4EBF-A4F1-B026ACA7A7CA}"/>
              </a:ext>
            </a:extLst>
          </p:cNvPr>
          <p:cNvGrpSpPr/>
          <p:nvPr userDrawn="1"/>
        </p:nvGrpSpPr>
        <p:grpSpPr>
          <a:xfrm>
            <a:off x="9111947" y="351889"/>
            <a:ext cx="465708" cy="472063"/>
            <a:chOff x="4796805" y="-215900"/>
            <a:chExt cx="2093913" cy="2122488"/>
          </a:xfrm>
          <a:solidFill>
            <a:srgbClr val="0070C0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383FF1E-B608-4E8F-847B-C73F7CC4D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96805" y="-215900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1A3D0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905AE33-62F9-43FC-898A-E561FCDBB3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280" y="0"/>
              <a:ext cx="1360488" cy="1641475"/>
            </a:xfrm>
            <a:custGeom>
              <a:avLst/>
              <a:gdLst>
                <a:gd name="T0" fmla="*/ 870 w 1809"/>
                <a:gd name="T1" fmla="*/ 879 h 2152"/>
                <a:gd name="T2" fmla="*/ 870 w 1809"/>
                <a:gd name="T3" fmla="*/ 2152 h 2152"/>
                <a:gd name="T4" fmla="*/ 1809 w 1809"/>
                <a:gd name="T5" fmla="*/ 1820 h 2152"/>
                <a:gd name="T6" fmla="*/ 1809 w 1809"/>
                <a:gd name="T7" fmla="*/ 547 h 2152"/>
                <a:gd name="T8" fmla="*/ 870 w 1809"/>
                <a:gd name="T9" fmla="*/ 879 h 2152"/>
                <a:gd name="T10" fmla="*/ 785 w 1809"/>
                <a:gd name="T11" fmla="*/ 961 h 2152"/>
                <a:gd name="T12" fmla="*/ 785 w 1809"/>
                <a:gd name="T13" fmla="*/ 1138 h 2152"/>
                <a:gd name="T14" fmla="*/ 613 w 1809"/>
                <a:gd name="T15" fmla="*/ 1053 h 2152"/>
                <a:gd name="T16" fmla="*/ 613 w 1809"/>
                <a:gd name="T17" fmla="*/ 864 h 2152"/>
                <a:gd name="T18" fmla="*/ 785 w 1809"/>
                <a:gd name="T19" fmla="*/ 961 h 2152"/>
                <a:gd name="T20" fmla="*/ 1555 w 1809"/>
                <a:gd name="T21" fmla="*/ 410 h 2152"/>
                <a:gd name="T22" fmla="*/ 1507 w 1809"/>
                <a:gd name="T23" fmla="*/ 386 h 2152"/>
                <a:gd name="T24" fmla="*/ 602 w 1809"/>
                <a:gd name="T25" fmla="*/ 700 h 2152"/>
                <a:gd name="T26" fmla="*/ 576 w 1809"/>
                <a:gd name="T27" fmla="*/ 724 h 2152"/>
                <a:gd name="T28" fmla="*/ 576 w 1809"/>
                <a:gd name="T29" fmla="*/ 2017 h 2152"/>
                <a:gd name="T30" fmla="*/ 822 w 1809"/>
                <a:gd name="T31" fmla="*/ 2149 h 2152"/>
                <a:gd name="T32" fmla="*/ 822 w 1809"/>
                <a:gd name="T33" fmla="*/ 879 h 2152"/>
                <a:gd name="T34" fmla="*/ 622 w 1809"/>
                <a:gd name="T35" fmla="*/ 772 h 2152"/>
                <a:gd name="T36" fmla="*/ 625 w 1809"/>
                <a:gd name="T37" fmla="*/ 772 h 2152"/>
                <a:gd name="T38" fmla="*/ 1531 w 1809"/>
                <a:gd name="T39" fmla="*/ 457 h 2152"/>
                <a:gd name="T40" fmla="*/ 1555 w 1809"/>
                <a:gd name="T41" fmla="*/ 410 h 2152"/>
                <a:gd name="T42" fmla="*/ 209 w 1809"/>
                <a:gd name="T43" fmla="*/ 581 h 2152"/>
                <a:gd name="T44" fmla="*/ 209 w 1809"/>
                <a:gd name="T45" fmla="*/ 758 h 2152"/>
                <a:gd name="T46" fmla="*/ 37 w 1809"/>
                <a:gd name="T47" fmla="*/ 673 h 2152"/>
                <a:gd name="T48" fmla="*/ 37 w 1809"/>
                <a:gd name="T49" fmla="*/ 484 h 2152"/>
                <a:gd name="T50" fmla="*/ 209 w 1809"/>
                <a:gd name="T51" fmla="*/ 581 h 2152"/>
                <a:gd name="T52" fmla="*/ 978 w 1809"/>
                <a:gd name="T53" fmla="*/ 30 h 2152"/>
                <a:gd name="T54" fmla="*/ 931 w 1809"/>
                <a:gd name="T55" fmla="*/ 6 h 2152"/>
                <a:gd name="T56" fmla="*/ 25 w 1809"/>
                <a:gd name="T57" fmla="*/ 321 h 2152"/>
                <a:gd name="T58" fmla="*/ 0 w 1809"/>
                <a:gd name="T59" fmla="*/ 344 h 2152"/>
                <a:gd name="T60" fmla="*/ 0 w 1809"/>
                <a:gd name="T61" fmla="*/ 1638 h 2152"/>
                <a:gd name="T62" fmla="*/ 246 w 1809"/>
                <a:gd name="T63" fmla="*/ 1770 h 2152"/>
                <a:gd name="T64" fmla="*/ 246 w 1809"/>
                <a:gd name="T65" fmla="*/ 500 h 2152"/>
                <a:gd name="T66" fmla="*/ 46 w 1809"/>
                <a:gd name="T67" fmla="*/ 393 h 2152"/>
                <a:gd name="T68" fmla="*/ 49 w 1809"/>
                <a:gd name="T69" fmla="*/ 392 h 2152"/>
                <a:gd name="T70" fmla="*/ 954 w 1809"/>
                <a:gd name="T71" fmla="*/ 77 h 2152"/>
                <a:gd name="T72" fmla="*/ 978 w 1809"/>
                <a:gd name="T73" fmla="*/ 30 h 2152"/>
                <a:gd name="T74" fmla="*/ 497 w 1809"/>
                <a:gd name="T75" fmla="*/ 781 h 2152"/>
                <a:gd name="T76" fmla="*/ 497 w 1809"/>
                <a:gd name="T77" fmla="*/ 958 h 2152"/>
                <a:gd name="T78" fmla="*/ 325 w 1809"/>
                <a:gd name="T79" fmla="*/ 873 h 2152"/>
                <a:gd name="T80" fmla="*/ 325 w 1809"/>
                <a:gd name="T81" fmla="*/ 684 h 2152"/>
                <a:gd name="T82" fmla="*/ 497 w 1809"/>
                <a:gd name="T83" fmla="*/ 781 h 2152"/>
                <a:gd name="T84" fmla="*/ 1266 w 1809"/>
                <a:gd name="T85" fmla="*/ 230 h 2152"/>
                <a:gd name="T86" fmla="*/ 1219 w 1809"/>
                <a:gd name="T87" fmla="*/ 206 h 2152"/>
                <a:gd name="T88" fmla="*/ 313 w 1809"/>
                <a:gd name="T89" fmla="*/ 520 h 2152"/>
                <a:gd name="T90" fmla="*/ 288 w 1809"/>
                <a:gd name="T91" fmla="*/ 544 h 2152"/>
                <a:gd name="T92" fmla="*/ 288 w 1809"/>
                <a:gd name="T93" fmla="*/ 1837 h 2152"/>
                <a:gd name="T94" fmla="*/ 534 w 1809"/>
                <a:gd name="T95" fmla="*/ 1969 h 2152"/>
                <a:gd name="T96" fmla="*/ 534 w 1809"/>
                <a:gd name="T97" fmla="*/ 699 h 2152"/>
                <a:gd name="T98" fmla="*/ 334 w 1809"/>
                <a:gd name="T99" fmla="*/ 592 h 2152"/>
                <a:gd name="T100" fmla="*/ 337 w 1809"/>
                <a:gd name="T101" fmla="*/ 592 h 2152"/>
                <a:gd name="T102" fmla="*/ 1243 w 1809"/>
                <a:gd name="T103" fmla="*/ 277 h 2152"/>
                <a:gd name="T104" fmla="*/ 1266 w 1809"/>
                <a:gd name="T105" fmla="*/ 230 h 2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9" h="2152">
                  <a:moveTo>
                    <a:pt x="870" y="879"/>
                  </a:moveTo>
                  <a:lnTo>
                    <a:pt x="870" y="2152"/>
                  </a:lnTo>
                  <a:lnTo>
                    <a:pt x="1809" y="1820"/>
                  </a:lnTo>
                  <a:lnTo>
                    <a:pt x="1809" y="547"/>
                  </a:lnTo>
                  <a:lnTo>
                    <a:pt x="870" y="879"/>
                  </a:lnTo>
                  <a:close/>
                  <a:moveTo>
                    <a:pt x="785" y="961"/>
                  </a:moveTo>
                  <a:lnTo>
                    <a:pt x="785" y="1138"/>
                  </a:lnTo>
                  <a:cubicBezTo>
                    <a:pt x="699" y="1121"/>
                    <a:pt x="613" y="1053"/>
                    <a:pt x="613" y="1053"/>
                  </a:cubicBezTo>
                  <a:lnTo>
                    <a:pt x="613" y="864"/>
                  </a:lnTo>
                  <a:cubicBezTo>
                    <a:pt x="719" y="950"/>
                    <a:pt x="785" y="961"/>
                    <a:pt x="785" y="961"/>
                  </a:cubicBezTo>
                  <a:close/>
                  <a:moveTo>
                    <a:pt x="1555" y="410"/>
                  </a:moveTo>
                  <a:cubicBezTo>
                    <a:pt x="1548" y="390"/>
                    <a:pt x="1527" y="379"/>
                    <a:pt x="1507" y="386"/>
                  </a:cubicBezTo>
                  <a:lnTo>
                    <a:pt x="602" y="700"/>
                  </a:lnTo>
                  <a:cubicBezTo>
                    <a:pt x="590" y="704"/>
                    <a:pt x="580" y="713"/>
                    <a:pt x="576" y="724"/>
                  </a:cubicBezTo>
                  <a:lnTo>
                    <a:pt x="576" y="2017"/>
                  </a:lnTo>
                  <a:cubicBezTo>
                    <a:pt x="608" y="2080"/>
                    <a:pt x="741" y="2149"/>
                    <a:pt x="822" y="2149"/>
                  </a:cubicBezTo>
                  <a:lnTo>
                    <a:pt x="822" y="879"/>
                  </a:lnTo>
                  <a:cubicBezTo>
                    <a:pt x="779" y="873"/>
                    <a:pt x="682" y="822"/>
                    <a:pt x="622" y="772"/>
                  </a:cubicBezTo>
                  <a:cubicBezTo>
                    <a:pt x="623" y="772"/>
                    <a:pt x="624" y="772"/>
                    <a:pt x="625" y="772"/>
                  </a:cubicBezTo>
                  <a:lnTo>
                    <a:pt x="1531" y="457"/>
                  </a:lnTo>
                  <a:cubicBezTo>
                    <a:pt x="1550" y="450"/>
                    <a:pt x="1561" y="429"/>
                    <a:pt x="1555" y="410"/>
                  </a:cubicBezTo>
                  <a:close/>
                  <a:moveTo>
                    <a:pt x="209" y="581"/>
                  </a:moveTo>
                  <a:lnTo>
                    <a:pt x="209" y="758"/>
                  </a:lnTo>
                  <a:cubicBezTo>
                    <a:pt x="123" y="742"/>
                    <a:pt x="37" y="673"/>
                    <a:pt x="37" y="673"/>
                  </a:cubicBezTo>
                  <a:lnTo>
                    <a:pt x="37" y="484"/>
                  </a:lnTo>
                  <a:cubicBezTo>
                    <a:pt x="143" y="570"/>
                    <a:pt x="209" y="581"/>
                    <a:pt x="209" y="581"/>
                  </a:cubicBezTo>
                  <a:close/>
                  <a:moveTo>
                    <a:pt x="978" y="30"/>
                  </a:moveTo>
                  <a:cubicBezTo>
                    <a:pt x="972" y="11"/>
                    <a:pt x="951" y="0"/>
                    <a:pt x="931" y="6"/>
                  </a:cubicBezTo>
                  <a:lnTo>
                    <a:pt x="25" y="321"/>
                  </a:lnTo>
                  <a:cubicBezTo>
                    <a:pt x="14" y="325"/>
                    <a:pt x="3" y="334"/>
                    <a:pt x="0" y="344"/>
                  </a:cubicBezTo>
                  <a:lnTo>
                    <a:pt x="0" y="1638"/>
                  </a:lnTo>
                  <a:cubicBezTo>
                    <a:pt x="32" y="1700"/>
                    <a:pt x="165" y="1770"/>
                    <a:pt x="246" y="1770"/>
                  </a:cubicBezTo>
                  <a:lnTo>
                    <a:pt x="246" y="500"/>
                  </a:lnTo>
                  <a:cubicBezTo>
                    <a:pt x="203" y="493"/>
                    <a:pt x="106" y="443"/>
                    <a:pt x="46" y="393"/>
                  </a:cubicBezTo>
                  <a:cubicBezTo>
                    <a:pt x="47" y="393"/>
                    <a:pt x="48" y="392"/>
                    <a:pt x="49" y="392"/>
                  </a:cubicBezTo>
                  <a:lnTo>
                    <a:pt x="954" y="77"/>
                  </a:lnTo>
                  <a:cubicBezTo>
                    <a:pt x="974" y="71"/>
                    <a:pt x="985" y="50"/>
                    <a:pt x="978" y="30"/>
                  </a:cubicBezTo>
                  <a:close/>
                  <a:moveTo>
                    <a:pt x="497" y="781"/>
                  </a:moveTo>
                  <a:lnTo>
                    <a:pt x="497" y="958"/>
                  </a:lnTo>
                  <a:cubicBezTo>
                    <a:pt x="411" y="941"/>
                    <a:pt x="325" y="873"/>
                    <a:pt x="325" y="873"/>
                  </a:cubicBezTo>
                  <a:lnTo>
                    <a:pt x="325" y="684"/>
                  </a:lnTo>
                  <a:cubicBezTo>
                    <a:pt x="431" y="770"/>
                    <a:pt x="497" y="781"/>
                    <a:pt x="497" y="781"/>
                  </a:cubicBezTo>
                  <a:close/>
                  <a:moveTo>
                    <a:pt x="1266" y="230"/>
                  </a:moveTo>
                  <a:cubicBezTo>
                    <a:pt x="1260" y="210"/>
                    <a:pt x="1239" y="199"/>
                    <a:pt x="1219" y="206"/>
                  </a:cubicBezTo>
                  <a:lnTo>
                    <a:pt x="313" y="520"/>
                  </a:lnTo>
                  <a:cubicBezTo>
                    <a:pt x="302" y="524"/>
                    <a:pt x="291" y="533"/>
                    <a:pt x="288" y="544"/>
                  </a:cubicBezTo>
                  <a:lnTo>
                    <a:pt x="288" y="1837"/>
                  </a:lnTo>
                  <a:cubicBezTo>
                    <a:pt x="320" y="1900"/>
                    <a:pt x="453" y="1969"/>
                    <a:pt x="534" y="1969"/>
                  </a:cubicBezTo>
                  <a:lnTo>
                    <a:pt x="534" y="699"/>
                  </a:lnTo>
                  <a:cubicBezTo>
                    <a:pt x="491" y="693"/>
                    <a:pt x="394" y="642"/>
                    <a:pt x="334" y="592"/>
                  </a:cubicBezTo>
                  <a:cubicBezTo>
                    <a:pt x="335" y="592"/>
                    <a:pt x="336" y="592"/>
                    <a:pt x="337" y="592"/>
                  </a:cubicBezTo>
                  <a:lnTo>
                    <a:pt x="1243" y="277"/>
                  </a:lnTo>
                  <a:cubicBezTo>
                    <a:pt x="1262" y="270"/>
                    <a:pt x="1273" y="249"/>
                    <a:pt x="1266" y="23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1A3D0"/>
                </a:solidFill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7B7A638-BD5B-4455-833B-7AFD50DF008B}"/>
              </a:ext>
            </a:extLst>
          </p:cNvPr>
          <p:cNvGrpSpPr/>
          <p:nvPr userDrawn="1"/>
        </p:nvGrpSpPr>
        <p:grpSpPr>
          <a:xfrm>
            <a:off x="10310757" y="351889"/>
            <a:ext cx="465708" cy="472063"/>
            <a:chOff x="7717810" y="-375235"/>
            <a:chExt cx="2093913" cy="2122488"/>
          </a:xfrm>
          <a:solidFill>
            <a:srgbClr val="0070C0"/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0A1C5E42-302B-41E1-B1F1-E3170DB7D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17810" y="-375235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98142A6-162E-4D77-B69D-C2E5331308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73033" y="-212106"/>
              <a:ext cx="1796329" cy="1793077"/>
            </a:xfrm>
            <a:custGeom>
              <a:avLst/>
              <a:gdLst>
                <a:gd name="T0" fmla="*/ 439327 w 1145"/>
                <a:gd name="T1" fmla="*/ 326030 h 1145"/>
                <a:gd name="T2" fmla="*/ 326620 w 1145"/>
                <a:gd name="T3" fmla="*/ 438533 h 1145"/>
                <a:gd name="T4" fmla="*/ 439327 w 1145"/>
                <a:gd name="T5" fmla="*/ 551036 h 1145"/>
                <a:gd name="T6" fmla="*/ 552034 w 1145"/>
                <a:gd name="T7" fmla="*/ 438533 h 1145"/>
                <a:gd name="T8" fmla="*/ 439327 w 1145"/>
                <a:gd name="T9" fmla="*/ 326030 h 1145"/>
                <a:gd name="T10" fmla="*/ 485330 w 1145"/>
                <a:gd name="T11" fmla="*/ 652824 h 1145"/>
                <a:gd name="T12" fmla="*/ 485330 w 1145"/>
                <a:gd name="T13" fmla="*/ 601547 h 1145"/>
                <a:gd name="T14" fmla="*/ 393324 w 1145"/>
                <a:gd name="T15" fmla="*/ 601547 h 1145"/>
                <a:gd name="T16" fmla="*/ 393324 w 1145"/>
                <a:gd name="T17" fmla="*/ 652824 h 1145"/>
                <a:gd name="T18" fmla="*/ 224647 w 1145"/>
                <a:gd name="T19" fmla="*/ 484452 h 1145"/>
                <a:gd name="T20" fmla="*/ 275250 w 1145"/>
                <a:gd name="T21" fmla="*/ 484452 h 1145"/>
                <a:gd name="T22" fmla="*/ 275250 w 1145"/>
                <a:gd name="T23" fmla="*/ 392613 h 1145"/>
                <a:gd name="T24" fmla="*/ 224647 w 1145"/>
                <a:gd name="T25" fmla="*/ 392613 h 1145"/>
                <a:gd name="T26" fmla="*/ 393324 w 1145"/>
                <a:gd name="T27" fmla="*/ 224241 h 1145"/>
                <a:gd name="T28" fmla="*/ 393324 w 1145"/>
                <a:gd name="T29" fmla="*/ 274753 h 1145"/>
                <a:gd name="T30" fmla="*/ 485330 w 1145"/>
                <a:gd name="T31" fmla="*/ 274753 h 1145"/>
                <a:gd name="T32" fmla="*/ 485330 w 1145"/>
                <a:gd name="T33" fmla="*/ 224241 h 1145"/>
                <a:gd name="T34" fmla="*/ 654007 w 1145"/>
                <a:gd name="T35" fmla="*/ 392613 h 1145"/>
                <a:gd name="T36" fmla="*/ 603404 w 1145"/>
                <a:gd name="T37" fmla="*/ 392613 h 1145"/>
                <a:gd name="T38" fmla="*/ 603404 w 1145"/>
                <a:gd name="T39" fmla="*/ 484452 h 1145"/>
                <a:gd name="T40" fmla="*/ 654007 w 1145"/>
                <a:gd name="T41" fmla="*/ 484452 h 1145"/>
                <a:gd name="T42" fmla="*/ 485330 w 1145"/>
                <a:gd name="T43" fmla="*/ 652824 h 1145"/>
                <a:gd name="T44" fmla="*/ 747546 w 1145"/>
                <a:gd name="T45" fmla="*/ 392613 h 1145"/>
                <a:gd name="T46" fmla="*/ 485330 w 1145"/>
                <a:gd name="T47" fmla="*/ 130871 h 1145"/>
                <a:gd name="T48" fmla="*/ 485330 w 1145"/>
                <a:gd name="T49" fmla="*/ 0 h 1145"/>
                <a:gd name="T50" fmla="*/ 393324 w 1145"/>
                <a:gd name="T51" fmla="*/ 0 h 1145"/>
                <a:gd name="T52" fmla="*/ 393324 w 1145"/>
                <a:gd name="T53" fmla="*/ 130871 h 1145"/>
                <a:gd name="T54" fmla="*/ 131108 w 1145"/>
                <a:gd name="T55" fmla="*/ 392613 h 1145"/>
                <a:gd name="T56" fmla="*/ 0 w 1145"/>
                <a:gd name="T57" fmla="*/ 392613 h 1145"/>
                <a:gd name="T58" fmla="*/ 0 w 1145"/>
                <a:gd name="T59" fmla="*/ 484452 h 1145"/>
                <a:gd name="T60" fmla="*/ 131108 w 1145"/>
                <a:gd name="T61" fmla="*/ 484452 h 1145"/>
                <a:gd name="T62" fmla="*/ 393324 w 1145"/>
                <a:gd name="T63" fmla="*/ 746194 h 1145"/>
                <a:gd name="T64" fmla="*/ 393324 w 1145"/>
                <a:gd name="T65" fmla="*/ 876300 h 1145"/>
                <a:gd name="T66" fmla="*/ 485330 w 1145"/>
                <a:gd name="T67" fmla="*/ 876300 h 1145"/>
                <a:gd name="T68" fmla="*/ 485330 w 1145"/>
                <a:gd name="T69" fmla="*/ 746194 h 1145"/>
                <a:gd name="T70" fmla="*/ 747546 w 1145"/>
                <a:gd name="T71" fmla="*/ 484452 h 1145"/>
                <a:gd name="T72" fmla="*/ 877887 w 1145"/>
                <a:gd name="T73" fmla="*/ 484452 h 1145"/>
                <a:gd name="T74" fmla="*/ 877887 w 1145"/>
                <a:gd name="T75" fmla="*/ 392613 h 1145"/>
                <a:gd name="T76" fmla="*/ 747546 w 1145"/>
                <a:gd name="T77" fmla="*/ 392613 h 114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145" h="1145">
                  <a:moveTo>
                    <a:pt x="573" y="426"/>
                  </a:moveTo>
                  <a:cubicBezTo>
                    <a:pt x="492" y="426"/>
                    <a:pt x="426" y="492"/>
                    <a:pt x="426" y="573"/>
                  </a:cubicBezTo>
                  <a:cubicBezTo>
                    <a:pt x="426" y="654"/>
                    <a:pt x="492" y="720"/>
                    <a:pt x="573" y="720"/>
                  </a:cubicBezTo>
                  <a:cubicBezTo>
                    <a:pt x="654" y="720"/>
                    <a:pt x="720" y="654"/>
                    <a:pt x="720" y="573"/>
                  </a:cubicBezTo>
                  <a:cubicBezTo>
                    <a:pt x="720" y="492"/>
                    <a:pt x="654" y="426"/>
                    <a:pt x="573" y="426"/>
                  </a:cubicBezTo>
                  <a:close/>
                  <a:moveTo>
                    <a:pt x="633" y="853"/>
                  </a:moveTo>
                  <a:lnTo>
                    <a:pt x="633" y="786"/>
                  </a:lnTo>
                  <a:lnTo>
                    <a:pt x="513" y="786"/>
                  </a:lnTo>
                  <a:lnTo>
                    <a:pt x="513" y="853"/>
                  </a:lnTo>
                  <a:cubicBezTo>
                    <a:pt x="403" y="829"/>
                    <a:pt x="316" y="743"/>
                    <a:pt x="293" y="633"/>
                  </a:cubicBezTo>
                  <a:lnTo>
                    <a:pt x="359" y="633"/>
                  </a:lnTo>
                  <a:lnTo>
                    <a:pt x="359" y="513"/>
                  </a:lnTo>
                  <a:lnTo>
                    <a:pt x="293" y="513"/>
                  </a:lnTo>
                  <a:cubicBezTo>
                    <a:pt x="316" y="403"/>
                    <a:pt x="403" y="316"/>
                    <a:pt x="513" y="293"/>
                  </a:cubicBezTo>
                  <a:lnTo>
                    <a:pt x="513" y="359"/>
                  </a:lnTo>
                  <a:lnTo>
                    <a:pt x="633" y="359"/>
                  </a:lnTo>
                  <a:lnTo>
                    <a:pt x="633" y="293"/>
                  </a:lnTo>
                  <a:cubicBezTo>
                    <a:pt x="743" y="316"/>
                    <a:pt x="830" y="403"/>
                    <a:pt x="853" y="513"/>
                  </a:cubicBezTo>
                  <a:lnTo>
                    <a:pt x="787" y="513"/>
                  </a:lnTo>
                  <a:lnTo>
                    <a:pt x="787" y="633"/>
                  </a:lnTo>
                  <a:lnTo>
                    <a:pt x="853" y="633"/>
                  </a:lnTo>
                  <a:cubicBezTo>
                    <a:pt x="830" y="743"/>
                    <a:pt x="743" y="829"/>
                    <a:pt x="633" y="853"/>
                  </a:cubicBezTo>
                  <a:close/>
                  <a:moveTo>
                    <a:pt x="975" y="513"/>
                  </a:moveTo>
                  <a:cubicBezTo>
                    <a:pt x="949" y="337"/>
                    <a:pt x="809" y="197"/>
                    <a:pt x="633" y="171"/>
                  </a:cubicBezTo>
                  <a:lnTo>
                    <a:pt x="633" y="0"/>
                  </a:lnTo>
                  <a:lnTo>
                    <a:pt x="513" y="0"/>
                  </a:lnTo>
                  <a:lnTo>
                    <a:pt x="513" y="171"/>
                  </a:lnTo>
                  <a:cubicBezTo>
                    <a:pt x="337" y="197"/>
                    <a:pt x="197" y="337"/>
                    <a:pt x="171" y="513"/>
                  </a:cubicBezTo>
                  <a:lnTo>
                    <a:pt x="0" y="513"/>
                  </a:lnTo>
                  <a:lnTo>
                    <a:pt x="0" y="633"/>
                  </a:lnTo>
                  <a:lnTo>
                    <a:pt x="171" y="633"/>
                  </a:lnTo>
                  <a:cubicBezTo>
                    <a:pt x="197" y="809"/>
                    <a:pt x="337" y="949"/>
                    <a:pt x="513" y="975"/>
                  </a:cubicBezTo>
                  <a:lnTo>
                    <a:pt x="513" y="1145"/>
                  </a:lnTo>
                  <a:lnTo>
                    <a:pt x="633" y="1145"/>
                  </a:lnTo>
                  <a:lnTo>
                    <a:pt x="633" y="975"/>
                  </a:lnTo>
                  <a:cubicBezTo>
                    <a:pt x="809" y="949"/>
                    <a:pt x="949" y="809"/>
                    <a:pt x="975" y="633"/>
                  </a:cubicBezTo>
                  <a:lnTo>
                    <a:pt x="1145" y="633"/>
                  </a:lnTo>
                  <a:lnTo>
                    <a:pt x="1145" y="513"/>
                  </a:lnTo>
                  <a:lnTo>
                    <a:pt x="975" y="513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21A3D0"/>
                </a:solidFill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401D701-0C0A-49D6-BD56-C40833474A8A}"/>
              </a:ext>
            </a:extLst>
          </p:cNvPr>
          <p:cNvGrpSpPr/>
          <p:nvPr userDrawn="1"/>
        </p:nvGrpSpPr>
        <p:grpSpPr>
          <a:xfrm>
            <a:off x="9711352" y="351889"/>
            <a:ext cx="465708" cy="472063"/>
            <a:chOff x="10019977" y="-551766"/>
            <a:chExt cx="2093913" cy="2122488"/>
          </a:xfrm>
          <a:solidFill>
            <a:srgbClr val="0070C0"/>
          </a:solidFill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592C8F9-3D57-4623-BF5D-5D6512DA1D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19977" y="-5517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E40F66FF-6AA8-459C-B7B0-AC159997F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7957" y="-215900"/>
              <a:ext cx="1417952" cy="1401540"/>
            </a:xfrm>
            <a:custGeom>
              <a:avLst/>
              <a:gdLst>
                <a:gd name="T0" fmla="*/ 675 w 1848"/>
                <a:gd name="T1" fmla="*/ 126 h 1848"/>
                <a:gd name="T2" fmla="*/ 286 w 1848"/>
                <a:gd name="T3" fmla="*/ 287 h 1848"/>
                <a:gd name="T4" fmla="*/ 126 w 1848"/>
                <a:gd name="T5" fmla="*/ 675 h 1848"/>
                <a:gd name="T6" fmla="*/ 286 w 1848"/>
                <a:gd name="T7" fmla="*/ 1064 h 1848"/>
                <a:gd name="T8" fmla="*/ 675 w 1848"/>
                <a:gd name="T9" fmla="*/ 1225 h 1848"/>
                <a:gd name="T10" fmla="*/ 1063 w 1848"/>
                <a:gd name="T11" fmla="*/ 1064 h 1848"/>
                <a:gd name="T12" fmla="*/ 1063 w 1848"/>
                <a:gd name="T13" fmla="*/ 287 h 1848"/>
                <a:gd name="T14" fmla="*/ 675 w 1848"/>
                <a:gd name="T15" fmla="*/ 126 h 1848"/>
                <a:gd name="T16" fmla="*/ 675 w 1848"/>
                <a:gd name="T17" fmla="*/ 1350 h 1848"/>
                <a:gd name="T18" fmla="*/ 198 w 1848"/>
                <a:gd name="T19" fmla="*/ 1153 h 1848"/>
                <a:gd name="T20" fmla="*/ 0 w 1848"/>
                <a:gd name="T21" fmla="*/ 675 h 1848"/>
                <a:gd name="T22" fmla="*/ 198 w 1848"/>
                <a:gd name="T23" fmla="*/ 198 h 1848"/>
                <a:gd name="T24" fmla="*/ 675 w 1848"/>
                <a:gd name="T25" fmla="*/ 0 h 1848"/>
                <a:gd name="T26" fmla="*/ 1152 w 1848"/>
                <a:gd name="T27" fmla="*/ 198 h 1848"/>
                <a:gd name="T28" fmla="*/ 1152 w 1848"/>
                <a:gd name="T29" fmla="*/ 1153 h 1848"/>
                <a:gd name="T30" fmla="*/ 675 w 1848"/>
                <a:gd name="T31" fmla="*/ 1350 h 1848"/>
                <a:gd name="T32" fmla="*/ 1261 w 1848"/>
                <a:gd name="T33" fmla="*/ 1068 h 1848"/>
                <a:gd name="T34" fmla="*/ 1261 w 1848"/>
                <a:gd name="T35" fmla="*/ 1153 h 1848"/>
                <a:gd name="T36" fmla="*/ 1153 w 1848"/>
                <a:gd name="T37" fmla="*/ 1261 h 1848"/>
                <a:gd name="T38" fmla="*/ 1067 w 1848"/>
                <a:gd name="T39" fmla="*/ 1261 h 1848"/>
                <a:gd name="T40" fmla="*/ 1063 w 1848"/>
                <a:gd name="T41" fmla="*/ 1257 h 1848"/>
                <a:gd name="T42" fmla="*/ 1063 w 1848"/>
                <a:gd name="T43" fmla="*/ 1172 h 1848"/>
                <a:gd name="T44" fmla="*/ 1171 w 1848"/>
                <a:gd name="T45" fmla="*/ 1064 h 1848"/>
                <a:gd name="T46" fmla="*/ 1257 w 1848"/>
                <a:gd name="T47" fmla="*/ 1064 h 1848"/>
                <a:gd name="T48" fmla="*/ 1261 w 1848"/>
                <a:gd name="T49" fmla="*/ 1068 h 1848"/>
                <a:gd name="T50" fmla="*/ 1401 w 1848"/>
                <a:gd name="T51" fmla="*/ 1250 h 1848"/>
                <a:gd name="T52" fmla="*/ 1401 w 1848"/>
                <a:gd name="T53" fmla="*/ 1401 h 1848"/>
                <a:gd name="T54" fmla="*/ 1250 w 1848"/>
                <a:gd name="T55" fmla="*/ 1401 h 1848"/>
                <a:gd name="T56" fmla="*/ 1250 w 1848"/>
                <a:gd name="T57" fmla="*/ 1250 h 1848"/>
                <a:gd name="T58" fmla="*/ 1401 w 1848"/>
                <a:gd name="T59" fmla="*/ 1250 h 1848"/>
                <a:gd name="T60" fmla="*/ 1827 w 1848"/>
                <a:gd name="T61" fmla="*/ 1655 h 1848"/>
                <a:gd name="T62" fmla="*/ 1823 w 1848"/>
                <a:gd name="T63" fmla="*/ 1736 h 1848"/>
                <a:gd name="T64" fmla="*/ 1736 w 1848"/>
                <a:gd name="T65" fmla="*/ 1823 h 1848"/>
                <a:gd name="T66" fmla="*/ 1654 w 1848"/>
                <a:gd name="T67" fmla="*/ 1827 h 1848"/>
                <a:gd name="T68" fmla="*/ 1396 w 1848"/>
                <a:gd name="T69" fmla="*/ 1569 h 1848"/>
                <a:gd name="T70" fmla="*/ 1400 w 1848"/>
                <a:gd name="T71" fmla="*/ 1487 h 1848"/>
                <a:gd name="T72" fmla="*/ 1487 w 1848"/>
                <a:gd name="T73" fmla="*/ 1400 h 1848"/>
                <a:gd name="T74" fmla="*/ 1568 w 1848"/>
                <a:gd name="T75" fmla="*/ 1396 h 1848"/>
                <a:gd name="T76" fmla="*/ 1827 w 1848"/>
                <a:gd name="T77" fmla="*/ 1655 h 1848"/>
                <a:gd name="T78" fmla="*/ 675 w 1848"/>
                <a:gd name="T79" fmla="*/ 270 h 1848"/>
                <a:gd name="T80" fmla="*/ 389 w 1848"/>
                <a:gd name="T81" fmla="*/ 389 h 1848"/>
                <a:gd name="T82" fmla="*/ 270 w 1848"/>
                <a:gd name="T83" fmla="*/ 675 h 1848"/>
                <a:gd name="T84" fmla="*/ 389 w 1848"/>
                <a:gd name="T85" fmla="*/ 962 h 1848"/>
                <a:gd name="T86" fmla="*/ 675 w 1848"/>
                <a:gd name="T87" fmla="*/ 1080 h 1848"/>
                <a:gd name="T88" fmla="*/ 961 w 1848"/>
                <a:gd name="T89" fmla="*/ 962 h 1848"/>
                <a:gd name="T90" fmla="*/ 961 w 1848"/>
                <a:gd name="T91" fmla="*/ 389 h 1848"/>
                <a:gd name="T92" fmla="*/ 675 w 1848"/>
                <a:gd name="T93" fmla="*/ 270 h 1848"/>
                <a:gd name="T94" fmla="*/ 675 w 1848"/>
                <a:gd name="T95" fmla="*/ 1164 h 1848"/>
                <a:gd name="T96" fmla="*/ 329 w 1848"/>
                <a:gd name="T97" fmla="*/ 1021 h 1848"/>
                <a:gd name="T98" fmla="*/ 186 w 1848"/>
                <a:gd name="T99" fmla="*/ 675 h 1848"/>
                <a:gd name="T100" fmla="*/ 329 w 1848"/>
                <a:gd name="T101" fmla="*/ 330 h 1848"/>
                <a:gd name="T102" fmla="*/ 675 w 1848"/>
                <a:gd name="T103" fmla="*/ 187 h 1848"/>
                <a:gd name="T104" fmla="*/ 1021 w 1848"/>
                <a:gd name="T105" fmla="*/ 330 h 1848"/>
                <a:gd name="T106" fmla="*/ 1021 w 1848"/>
                <a:gd name="T107" fmla="*/ 1021 h 1848"/>
                <a:gd name="T108" fmla="*/ 675 w 1848"/>
                <a:gd name="T109" fmla="*/ 1164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48" h="1848">
                  <a:moveTo>
                    <a:pt x="675" y="126"/>
                  </a:moveTo>
                  <a:cubicBezTo>
                    <a:pt x="528" y="126"/>
                    <a:pt x="390" y="183"/>
                    <a:pt x="286" y="287"/>
                  </a:cubicBezTo>
                  <a:cubicBezTo>
                    <a:pt x="183" y="391"/>
                    <a:pt x="126" y="529"/>
                    <a:pt x="126" y="675"/>
                  </a:cubicBezTo>
                  <a:cubicBezTo>
                    <a:pt x="126" y="822"/>
                    <a:pt x="183" y="960"/>
                    <a:pt x="286" y="1064"/>
                  </a:cubicBezTo>
                  <a:cubicBezTo>
                    <a:pt x="390" y="1168"/>
                    <a:pt x="528" y="1225"/>
                    <a:pt x="675" y="1225"/>
                  </a:cubicBezTo>
                  <a:cubicBezTo>
                    <a:pt x="822" y="1225"/>
                    <a:pt x="960" y="1168"/>
                    <a:pt x="1063" y="1064"/>
                  </a:cubicBezTo>
                  <a:cubicBezTo>
                    <a:pt x="1278" y="850"/>
                    <a:pt x="1278" y="501"/>
                    <a:pt x="1063" y="287"/>
                  </a:cubicBezTo>
                  <a:cubicBezTo>
                    <a:pt x="960" y="183"/>
                    <a:pt x="822" y="126"/>
                    <a:pt x="675" y="126"/>
                  </a:cubicBezTo>
                  <a:close/>
                  <a:moveTo>
                    <a:pt x="675" y="1350"/>
                  </a:moveTo>
                  <a:cubicBezTo>
                    <a:pt x="495" y="1350"/>
                    <a:pt x="325" y="1280"/>
                    <a:pt x="198" y="1153"/>
                  </a:cubicBezTo>
                  <a:cubicBezTo>
                    <a:pt x="70" y="1025"/>
                    <a:pt x="0" y="856"/>
                    <a:pt x="0" y="675"/>
                  </a:cubicBezTo>
                  <a:cubicBezTo>
                    <a:pt x="0" y="495"/>
                    <a:pt x="70" y="326"/>
                    <a:pt x="198" y="198"/>
                  </a:cubicBezTo>
                  <a:cubicBezTo>
                    <a:pt x="325" y="71"/>
                    <a:pt x="495" y="0"/>
                    <a:pt x="675" y="0"/>
                  </a:cubicBezTo>
                  <a:cubicBezTo>
                    <a:pt x="855" y="0"/>
                    <a:pt x="1025" y="71"/>
                    <a:pt x="1152" y="198"/>
                  </a:cubicBezTo>
                  <a:cubicBezTo>
                    <a:pt x="1415" y="461"/>
                    <a:pt x="1415" y="889"/>
                    <a:pt x="1152" y="1153"/>
                  </a:cubicBezTo>
                  <a:cubicBezTo>
                    <a:pt x="1025" y="1280"/>
                    <a:pt x="855" y="1350"/>
                    <a:pt x="675" y="1350"/>
                  </a:cubicBezTo>
                  <a:close/>
                  <a:moveTo>
                    <a:pt x="1261" y="1068"/>
                  </a:moveTo>
                  <a:cubicBezTo>
                    <a:pt x="1284" y="1091"/>
                    <a:pt x="1284" y="1130"/>
                    <a:pt x="1261" y="1153"/>
                  </a:cubicBezTo>
                  <a:lnTo>
                    <a:pt x="1153" y="1261"/>
                  </a:lnTo>
                  <a:cubicBezTo>
                    <a:pt x="1129" y="1285"/>
                    <a:pt x="1091" y="1285"/>
                    <a:pt x="1067" y="1261"/>
                  </a:cubicBezTo>
                  <a:lnTo>
                    <a:pt x="1063" y="1257"/>
                  </a:lnTo>
                  <a:cubicBezTo>
                    <a:pt x="1040" y="1234"/>
                    <a:pt x="1040" y="1195"/>
                    <a:pt x="1063" y="1172"/>
                  </a:cubicBezTo>
                  <a:lnTo>
                    <a:pt x="1171" y="1064"/>
                  </a:lnTo>
                  <a:cubicBezTo>
                    <a:pt x="1195" y="1040"/>
                    <a:pt x="1233" y="1040"/>
                    <a:pt x="1257" y="1064"/>
                  </a:cubicBezTo>
                  <a:lnTo>
                    <a:pt x="1261" y="1068"/>
                  </a:lnTo>
                  <a:close/>
                  <a:moveTo>
                    <a:pt x="1401" y="1250"/>
                  </a:moveTo>
                  <a:cubicBezTo>
                    <a:pt x="1442" y="1292"/>
                    <a:pt x="1442" y="1359"/>
                    <a:pt x="1401" y="1401"/>
                  </a:cubicBezTo>
                  <a:cubicBezTo>
                    <a:pt x="1359" y="1443"/>
                    <a:pt x="1291" y="1443"/>
                    <a:pt x="1250" y="1401"/>
                  </a:cubicBezTo>
                  <a:cubicBezTo>
                    <a:pt x="1208" y="1359"/>
                    <a:pt x="1208" y="1292"/>
                    <a:pt x="1250" y="1250"/>
                  </a:cubicBezTo>
                  <a:cubicBezTo>
                    <a:pt x="1291" y="1208"/>
                    <a:pt x="1359" y="1208"/>
                    <a:pt x="1401" y="1250"/>
                  </a:cubicBezTo>
                  <a:close/>
                  <a:moveTo>
                    <a:pt x="1827" y="1655"/>
                  </a:moveTo>
                  <a:cubicBezTo>
                    <a:pt x="1848" y="1676"/>
                    <a:pt x="1846" y="1713"/>
                    <a:pt x="1823" y="1736"/>
                  </a:cubicBezTo>
                  <a:lnTo>
                    <a:pt x="1736" y="1823"/>
                  </a:lnTo>
                  <a:cubicBezTo>
                    <a:pt x="1713" y="1847"/>
                    <a:pt x="1676" y="1848"/>
                    <a:pt x="1654" y="1827"/>
                  </a:cubicBezTo>
                  <a:lnTo>
                    <a:pt x="1396" y="1569"/>
                  </a:lnTo>
                  <a:cubicBezTo>
                    <a:pt x="1375" y="1547"/>
                    <a:pt x="1376" y="1511"/>
                    <a:pt x="1400" y="1487"/>
                  </a:cubicBezTo>
                  <a:lnTo>
                    <a:pt x="1487" y="1400"/>
                  </a:lnTo>
                  <a:cubicBezTo>
                    <a:pt x="1510" y="1377"/>
                    <a:pt x="1547" y="1375"/>
                    <a:pt x="1568" y="1396"/>
                  </a:cubicBezTo>
                  <a:lnTo>
                    <a:pt x="1827" y="1655"/>
                  </a:lnTo>
                  <a:close/>
                  <a:moveTo>
                    <a:pt x="675" y="270"/>
                  </a:moveTo>
                  <a:cubicBezTo>
                    <a:pt x="567" y="270"/>
                    <a:pt x="465" y="312"/>
                    <a:pt x="389" y="389"/>
                  </a:cubicBezTo>
                  <a:cubicBezTo>
                    <a:pt x="312" y="465"/>
                    <a:pt x="270" y="567"/>
                    <a:pt x="270" y="675"/>
                  </a:cubicBezTo>
                  <a:cubicBezTo>
                    <a:pt x="270" y="783"/>
                    <a:pt x="312" y="885"/>
                    <a:pt x="389" y="962"/>
                  </a:cubicBezTo>
                  <a:cubicBezTo>
                    <a:pt x="465" y="1038"/>
                    <a:pt x="567" y="1080"/>
                    <a:pt x="675" y="1080"/>
                  </a:cubicBezTo>
                  <a:cubicBezTo>
                    <a:pt x="783" y="1080"/>
                    <a:pt x="885" y="1038"/>
                    <a:pt x="961" y="962"/>
                  </a:cubicBezTo>
                  <a:cubicBezTo>
                    <a:pt x="1119" y="804"/>
                    <a:pt x="1119" y="547"/>
                    <a:pt x="961" y="389"/>
                  </a:cubicBezTo>
                  <a:cubicBezTo>
                    <a:pt x="885" y="312"/>
                    <a:pt x="783" y="270"/>
                    <a:pt x="675" y="270"/>
                  </a:cubicBezTo>
                  <a:close/>
                  <a:moveTo>
                    <a:pt x="675" y="1164"/>
                  </a:moveTo>
                  <a:cubicBezTo>
                    <a:pt x="544" y="1164"/>
                    <a:pt x="422" y="1113"/>
                    <a:pt x="329" y="1021"/>
                  </a:cubicBezTo>
                  <a:cubicBezTo>
                    <a:pt x="237" y="929"/>
                    <a:pt x="186" y="806"/>
                    <a:pt x="186" y="675"/>
                  </a:cubicBezTo>
                  <a:cubicBezTo>
                    <a:pt x="186" y="545"/>
                    <a:pt x="237" y="422"/>
                    <a:pt x="329" y="330"/>
                  </a:cubicBezTo>
                  <a:cubicBezTo>
                    <a:pt x="422" y="237"/>
                    <a:pt x="544" y="187"/>
                    <a:pt x="675" y="187"/>
                  </a:cubicBezTo>
                  <a:cubicBezTo>
                    <a:pt x="806" y="187"/>
                    <a:pt x="928" y="237"/>
                    <a:pt x="1021" y="330"/>
                  </a:cubicBezTo>
                  <a:cubicBezTo>
                    <a:pt x="1211" y="520"/>
                    <a:pt x="1211" y="830"/>
                    <a:pt x="1021" y="1021"/>
                  </a:cubicBezTo>
                  <a:cubicBezTo>
                    <a:pt x="928" y="1113"/>
                    <a:pt x="806" y="1164"/>
                    <a:pt x="675" y="116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2FF09E92-7F9E-4D35-B1DF-8A1D73D1E76A}"/>
              </a:ext>
            </a:extLst>
          </p:cNvPr>
          <p:cNvGrpSpPr/>
          <p:nvPr userDrawn="1"/>
        </p:nvGrpSpPr>
        <p:grpSpPr>
          <a:xfrm>
            <a:off x="10910162" y="351889"/>
            <a:ext cx="465708" cy="472063"/>
            <a:chOff x="1342896" y="2366362"/>
            <a:chExt cx="2093913" cy="2122488"/>
          </a:xfrm>
          <a:solidFill>
            <a:srgbClr val="0070C0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11FB5CCE-05A5-434E-BB51-D54EAA1FD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2896" y="2366362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A63C670E-3207-4548-83E0-7E4BE3666F3E}"/>
                </a:ext>
              </a:extLst>
            </p:cNvPr>
            <p:cNvGrpSpPr/>
            <p:nvPr/>
          </p:nvGrpSpPr>
          <p:grpSpPr>
            <a:xfrm>
              <a:off x="1767347" y="2753040"/>
              <a:ext cx="1311950" cy="1299916"/>
              <a:chOff x="4699000" y="4643438"/>
              <a:chExt cx="346075" cy="342900"/>
            </a:xfrm>
            <a:grpFill/>
          </p:grpSpPr>
          <p:sp>
            <p:nvSpPr>
              <p:cNvPr id="19" name="Freeform 20">
                <a:extLst>
                  <a:ext uri="{FF2B5EF4-FFF2-40B4-BE49-F238E27FC236}">
                    <a16:creationId xmlns:a16="http://schemas.microsoft.com/office/drawing/2014/main" id="{5438ECA2-CA30-4A3E-8D49-176D6D1C844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94263" y="4841875"/>
                <a:ext cx="146050" cy="142875"/>
              </a:xfrm>
              <a:custGeom>
                <a:avLst/>
                <a:gdLst>
                  <a:gd name="T0" fmla="*/ 232 w 340"/>
                  <a:gd name="T1" fmla="*/ 183 h 333"/>
                  <a:gd name="T2" fmla="*/ 274 w 340"/>
                  <a:gd name="T3" fmla="*/ 224 h 333"/>
                  <a:gd name="T4" fmla="*/ 232 w 340"/>
                  <a:gd name="T5" fmla="*/ 266 h 333"/>
                  <a:gd name="T6" fmla="*/ 191 w 340"/>
                  <a:gd name="T7" fmla="*/ 224 h 333"/>
                  <a:gd name="T8" fmla="*/ 232 w 340"/>
                  <a:gd name="T9" fmla="*/ 183 h 333"/>
                  <a:gd name="T10" fmla="*/ 75 w 340"/>
                  <a:gd name="T11" fmla="*/ 3 h 333"/>
                  <a:gd name="T12" fmla="*/ 85 w 340"/>
                  <a:gd name="T13" fmla="*/ 24 h 333"/>
                  <a:gd name="T14" fmla="*/ 63 w 340"/>
                  <a:gd name="T15" fmla="*/ 46 h 333"/>
                  <a:gd name="T16" fmla="*/ 42 w 340"/>
                  <a:gd name="T17" fmla="*/ 67 h 333"/>
                  <a:gd name="T18" fmla="*/ 0 w 340"/>
                  <a:gd name="T19" fmla="*/ 94 h 333"/>
                  <a:gd name="T20" fmla="*/ 140 w 340"/>
                  <a:gd name="T21" fmla="*/ 235 h 333"/>
                  <a:gd name="T22" fmla="*/ 207 w 340"/>
                  <a:gd name="T23" fmla="*/ 324 h 333"/>
                  <a:gd name="T24" fmla="*/ 242 w 340"/>
                  <a:gd name="T25" fmla="*/ 333 h 333"/>
                  <a:gd name="T26" fmla="*/ 340 w 340"/>
                  <a:gd name="T27" fmla="*/ 235 h 333"/>
                  <a:gd name="T28" fmla="*/ 330 w 340"/>
                  <a:gd name="T29" fmla="*/ 199 h 333"/>
                  <a:gd name="T30" fmla="*/ 242 w 340"/>
                  <a:gd name="T31" fmla="*/ 133 h 333"/>
                  <a:gd name="T32" fmla="*/ 109 w 340"/>
                  <a:gd name="T33" fmla="*/ 0 h 333"/>
                  <a:gd name="T34" fmla="*/ 96 w 340"/>
                  <a:gd name="T35" fmla="*/ 13 h 333"/>
                  <a:gd name="T36" fmla="*/ 75 w 340"/>
                  <a:gd name="T37" fmla="*/ 3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0" h="333">
                    <a:moveTo>
                      <a:pt x="232" y="183"/>
                    </a:moveTo>
                    <a:cubicBezTo>
                      <a:pt x="255" y="183"/>
                      <a:pt x="274" y="201"/>
                      <a:pt x="274" y="224"/>
                    </a:cubicBezTo>
                    <a:cubicBezTo>
                      <a:pt x="274" y="247"/>
                      <a:pt x="255" y="266"/>
                      <a:pt x="232" y="266"/>
                    </a:cubicBezTo>
                    <a:cubicBezTo>
                      <a:pt x="210" y="266"/>
                      <a:pt x="191" y="247"/>
                      <a:pt x="191" y="224"/>
                    </a:cubicBezTo>
                    <a:cubicBezTo>
                      <a:pt x="191" y="201"/>
                      <a:pt x="210" y="183"/>
                      <a:pt x="232" y="183"/>
                    </a:cubicBezTo>
                    <a:close/>
                    <a:moveTo>
                      <a:pt x="75" y="3"/>
                    </a:moveTo>
                    <a:lnTo>
                      <a:pt x="85" y="24"/>
                    </a:lnTo>
                    <a:lnTo>
                      <a:pt x="63" y="46"/>
                    </a:lnTo>
                    <a:lnTo>
                      <a:pt x="42" y="67"/>
                    </a:lnTo>
                    <a:cubicBezTo>
                      <a:pt x="30" y="79"/>
                      <a:pt x="15" y="88"/>
                      <a:pt x="0" y="94"/>
                    </a:cubicBezTo>
                    <a:lnTo>
                      <a:pt x="140" y="235"/>
                    </a:lnTo>
                    <a:lnTo>
                      <a:pt x="207" y="324"/>
                    </a:lnTo>
                    <a:lnTo>
                      <a:pt x="242" y="333"/>
                    </a:lnTo>
                    <a:lnTo>
                      <a:pt x="340" y="235"/>
                    </a:lnTo>
                    <a:lnTo>
                      <a:pt x="330" y="199"/>
                    </a:lnTo>
                    <a:lnTo>
                      <a:pt x="242" y="133"/>
                    </a:lnTo>
                    <a:lnTo>
                      <a:pt x="109" y="0"/>
                    </a:lnTo>
                    <a:lnTo>
                      <a:pt x="96" y="13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21A3D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0" name="Freeform 21">
                <a:extLst>
                  <a:ext uri="{FF2B5EF4-FFF2-40B4-BE49-F238E27FC236}">
                    <a16:creationId xmlns:a16="http://schemas.microsoft.com/office/drawing/2014/main" id="{6A3304AF-B943-431F-85E7-A550FC855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000" y="4643438"/>
                <a:ext cx="153987" cy="153988"/>
              </a:xfrm>
              <a:custGeom>
                <a:avLst/>
                <a:gdLst>
                  <a:gd name="T0" fmla="*/ 288 w 354"/>
                  <a:gd name="T1" fmla="*/ 281 h 355"/>
                  <a:gd name="T2" fmla="*/ 311 w 354"/>
                  <a:gd name="T3" fmla="*/ 258 h 355"/>
                  <a:gd name="T4" fmla="*/ 332 w 354"/>
                  <a:gd name="T5" fmla="*/ 269 h 355"/>
                  <a:gd name="T6" fmla="*/ 321 w 354"/>
                  <a:gd name="T7" fmla="*/ 248 h 355"/>
                  <a:gd name="T8" fmla="*/ 344 w 354"/>
                  <a:gd name="T9" fmla="*/ 225 h 355"/>
                  <a:gd name="T10" fmla="*/ 346 w 354"/>
                  <a:gd name="T11" fmla="*/ 223 h 355"/>
                  <a:gd name="T12" fmla="*/ 354 w 354"/>
                  <a:gd name="T13" fmla="*/ 185 h 355"/>
                  <a:gd name="T14" fmla="*/ 170 w 354"/>
                  <a:gd name="T15" fmla="*/ 1 h 355"/>
                  <a:gd name="T16" fmla="*/ 153 w 354"/>
                  <a:gd name="T17" fmla="*/ 17 h 355"/>
                  <a:gd name="T18" fmla="*/ 222 w 354"/>
                  <a:gd name="T19" fmla="*/ 127 h 355"/>
                  <a:gd name="T20" fmla="*/ 126 w 354"/>
                  <a:gd name="T21" fmla="*/ 223 h 355"/>
                  <a:gd name="T22" fmla="*/ 16 w 354"/>
                  <a:gd name="T23" fmla="*/ 154 h 355"/>
                  <a:gd name="T24" fmla="*/ 0 w 354"/>
                  <a:gd name="T25" fmla="*/ 171 h 355"/>
                  <a:gd name="T26" fmla="*/ 184 w 354"/>
                  <a:gd name="T27" fmla="*/ 355 h 355"/>
                  <a:gd name="T28" fmla="*/ 237 w 354"/>
                  <a:gd name="T29" fmla="*/ 340 h 355"/>
                  <a:gd name="T30" fmla="*/ 240 w 354"/>
                  <a:gd name="T31" fmla="*/ 344 h 355"/>
                  <a:gd name="T32" fmla="*/ 268 w 354"/>
                  <a:gd name="T33" fmla="*/ 301 h 355"/>
                  <a:gd name="T34" fmla="*/ 288 w 354"/>
                  <a:gd name="T35" fmla="*/ 28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4" h="355">
                    <a:moveTo>
                      <a:pt x="288" y="281"/>
                    </a:moveTo>
                    <a:lnTo>
                      <a:pt x="311" y="258"/>
                    </a:lnTo>
                    <a:lnTo>
                      <a:pt x="332" y="269"/>
                    </a:lnTo>
                    <a:lnTo>
                      <a:pt x="321" y="248"/>
                    </a:lnTo>
                    <a:lnTo>
                      <a:pt x="344" y="225"/>
                    </a:lnTo>
                    <a:lnTo>
                      <a:pt x="346" y="223"/>
                    </a:lnTo>
                    <a:cubicBezTo>
                      <a:pt x="351" y="210"/>
                      <a:pt x="354" y="197"/>
                      <a:pt x="354" y="185"/>
                    </a:cubicBezTo>
                    <a:cubicBezTo>
                      <a:pt x="354" y="91"/>
                      <a:pt x="264" y="0"/>
                      <a:pt x="170" y="1"/>
                    </a:cubicBezTo>
                    <a:cubicBezTo>
                      <a:pt x="170" y="1"/>
                      <a:pt x="159" y="11"/>
                      <a:pt x="153" y="17"/>
                    </a:cubicBezTo>
                    <a:cubicBezTo>
                      <a:pt x="229" y="93"/>
                      <a:pt x="222" y="80"/>
                      <a:pt x="222" y="127"/>
                    </a:cubicBezTo>
                    <a:cubicBezTo>
                      <a:pt x="222" y="164"/>
                      <a:pt x="162" y="223"/>
                      <a:pt x="126" y="223"/>
                    </a:cubicBezTo>
                    <a:cubicBezTo>
                      <a:pt x="78" y="223"/>
                      <a:pt x="93" y="231"/>
                      <a:pt x="16" y="154"/>
                    </a:cubicBezTo>
                    <a:cubicBezTo>
                      <a:pt x="10" y="160"/>
                      <a:pt x="0" y="171"/>
                      <a:pt x="0" y="171"/>
                    </a:cubicBezTo>
                    <a:cubicBezTo>
                      <a:pt x="1" y="265"/>
                      <a:pt x="90" y="355"/>
                      <a:pt x="184" y="355"/>
                    </a:cubicBezTo>
                    <a:cubicBezTo>
                      <a:pt x="201" y="355"/>
                      <a:pt x="219" y="349"/>
                      <a:pt x="237" y="340"/>
                    </a:cubicBezTo>
                    <a:lnTo>
                      <a:pt x="240" y="344"/>
                    </a:lnTo>
                    <a:cubicBezTo>
                      <a:pt x="246" y="328"/>
                      <a:pt x="255" y="314"/>
                      <a:pt x="268" y="301"/>
                    </a:cubicBezTo>
                    <a:lnTo>
                      <a:pt x="288" y="28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21A3D0"/>
                  </a:solidFill>
                  <a:latin typeface="Arial"/>
                  <a:ea typeface="微软雅黑"/>
                </a:endParaRPr>
              </a:p>
            </p:txBody>
          </p:sp>
          <p:sp>
            <p:nvSpPr>
              <p:cNvPr id="21" name="Freeform 22">
                <a:extLst>
                  <a:ext uri="{FF2B5EF4-FFF2-40B4-BE49-F238E27FC236}">
                    <a16:creationId xmlns:a16="http://schemas.microsoft.com/office/drawing/2014/main" id="{0221CF2C-2A77-4793-9114-92EBE3CF38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000" y="4643438"/>
                <a:ext cx="346075" cy="342900"/>
              </a:xfrm>
              <a:custGeom>
                <a:avLst/>
                <a:gdLst>
                  <a:gd name="T0" fmla="*/ 771 w 800"/>
                  <a:gd name="T1" fmla="*/ 76 h 791"/>
                  <a:gd name="T2" fmla="*/ 716 w 800"/>
                  <a:gd name="T3" fmla="*/ 22 h 791"/>
                  <a:gd name="T4" fmla="*/ 663 w 800"/>
                  <a:gd name="T5" fmla="*/ 0 h 791"/>
                  <a:gd name="T6" fmla="*/ 610 w 800"/>
                  <a:gd name="T7" fmla="*/ 22 h 791"/>
                  <a:gd name="T8" fmla="*/ 376 w 800"/>
                  <a:gd name="T9" fmla="*/ 256 h 791"/>
                  <a:gd name="T10" fmla="*/ 366 w 800"/>
                  <a:gd name="T11" fmla="*/ 302 h 791"/>
                  <a:gd name="T12" fmla="*/ 335 w 800"/>
                  <a:gd name="T13" fmla="*/ 315 h 791"/>
                  <a:gd name="T14" fmla="*/ 320 w 800"/>
                  <a:gd name="T15" fmla="*/ 312 h 791"/>
                  <a:gd name="T16" fmla="*/ 300 w 800"/>
                  <a:gd name="T17" fmla="*/ 332 h 791"/>
                  <a:gd name="T18" fmla="*/ 300 w 800"/>
                  <a:gd name="T19" fmla="*/ 438 h 791"/>
                  <a:gd name="T20" fmla="*/ 303 w 800"/>
                  <a:gd name="T21" fmla="*/ 442 h 791"/>
                  <a:gd name="T22" fmla="*/ 120 w 800"/>
                  <a:gd name="T23" fmla="*/ 625 h 791"/>
                  <a:gd name="T24" fmla="*/ 72 w 800"/>
                  <a:gd name="T25" fmla="*/ 643 h 791"/>
                  <a:gd name="T26" fmla="*/ 0 w 800"/>
                  <a:gd name="T27" fmla="*/ 745 h 791"/>
                  <a:gd name="T28" fmla="*/ 46 w 800"/>
                  <a:gd name="T29" fmla="*/ 791 h 791"/>
                  <a:gd name="T30" fmla="*/ 148 w 800"/>
                  <a:gd name="T31" fmla="*/ 720 h 791"/>
                  <a:gd name="T32" fmla="*/ 166 w 800"/>
                  <a:gd name="T33" fmla="*/ 670 h 791"/>
                  <a:gd name="T34" fmla="*/ 349 w 800"/>
                  <a:gd name="T35" fmla="*/ 487 h 791"/>
                  <a:gd name="T36" fmla="*/ 355 w 800"/>
                  <a:gd name="T37" fmla="*/ 493 h 791"/>
                  <a:gd name="T38" fmla="*/ 407 w 800"/>
                  <a:gd name="T39" fmla="*/ 515 h 791"/>
                  <a:gd name="T40" fmla="*/ 460 w 800"/>
                  <a:gd name="T41" fmla="*/ 493 h 791"/>
                  <a:gd name="T42" fmla="*/ 481 w 800"/>
                  <a:gd name="T43" fmla="*/ 472 h 791"/>
                  <a:gd name="T44" fmla="*/ 490 w 800"/>
                  <a:gd name="T45" fmla="*/ 426 h 791"/>
                  <a:gd name="T46" fmla="*/ 522 w 800"/>
                  <a:gd name="T47" fmla="*/ 414 h 791"/>
                  <a:gd name="T48" fmla="*/ 536 w 800"/>
                  <a:gd name="T49" fmla="*/ 417 h 791"/>
                  <a:gd name="T50" fmla="*/ 771 w 800"/>
                  <a:gd name="T51" fmla="*/ 182 h 791"/>
                  <a:gd name="T52" fmla="*/ 771 w 800"/>
                  <a:gd name="T53" fmla="*/ 76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800" h="791">
                    <a:moveTo>
                      <a:pt x="771" y="76"/>
                    </a:moveTo>
                    <a:lnTo>
                      <a:pt x="716" y="22"/>
                    </a:lnTo>
                    <a:cubicBezTo>
                      <a:pt x="701" y="7"/>
                      <a:pt x="682" y="0"/>
                      <a:pt x="663" y="0"/>
                    </a:cubicBezTo>
                    <a:cubicBezTo>
                      <a:pt x="644" y="0"/>
                      <a:pt x="625" y="7"/>
                      <a:pt x="610" y="22"/>
                    </a:cubicBezTo>
                    <a:lnTo>
                      <a:pt x="376" y="256"/>
                    </a:lnTo>
                    <a:cubicBezTo>
                      <a:pt x="383" y="270"/>
                      <a:pt x="378" y="291"/>
                      <a:pt x="366" y="302"/>
                    </a:cubicBezTo>
                    <a:cubicBezTo>
                      <a:pt x="359" y="310"/>
                      <a:pt x="346" y="315"/>
                      <a:pt x="335" y="315"/>
                    </a:cubicBezTo>
                    <a:cubicBezTo>
                      <a:pt x="330" y="315"/>
                      <a:pt x="325" y="314"/>
                      <a:pt x="320" y="312"/>
                    </a:cubicBezTo>
                    <a:lnTo>
                      <a:pt x="300" y="332"/>
                    </a:lnTo>
                    <a:cubicBezTo>
                      <a:pt x="271" y="361"/>
                      <a:pt x="271" y="409"/>
                      <a:pt x="300" y="438"/>
                    </a:cubicBezTo>
                    <a:lnTo>
                      <a:pt x="303" y="442"/>
                    </a:lnTo>
                    <a:lnTo>
                      <a:pt x="120" y="625"/>
                    </a:lnTo>
                    <a:lnTo>
                      <a:pt x="72" y="643"/>
                    </a:lnTo>
                    <a:lnTo>
                      <a:pt x="0" y="745"/>
                    </a:lnTo>
                    <a:lnTo>
                      <a:pt x="46" y="791"/>
                    </a:lnTo>
                    <a:lnTo>
                      <a:pt x="148" y="720"/>
                    </a:lnTo>
                    <a:lnTo>
                      <a:pt x="166" y="670"/>
                    </a:lnTo>
                    <a:lnTo>
                      <a:pt x="349" y="487"/>
                    </a:lnTo>
                    <a:lnTo>
                      <a:pt x="355" y="493"/>
                    </a:lnTo>
                    <a:cubicBezTo>
                      <a:pt x="369" y="507"/>
                      <a:pt x="388" y="515"/>
                      <a:pt x="407" y="515"/>
                    </a:cubicBezTo>
                    <a:cubicBezTo>
                      <a:pt x="426" y="515"/>
                      <a:pt x="446" y="507"/>
                      <a:pt x="460" y="493"/>
                    </a:cubicBezTo>
                    <a:lnTo>
                      <a:pt x="481" y="472"/>
                    </a:lnTo>
                    <a:cubicBezTo>
                      <a:pt x="474" y="458"/>
                      <a:pt x="479" y="437"/>
                      <a:pt x="490" y="426"/>
                    </a:cubicBezTo>
                    <a:cubicBezTo>
                      <a:pt x="498" y="419"/>
                      <a:pt x="510" y="414"/>
                      <a:pt x="522" y="414"/>
                    </a:cubicBezTo>
                    <a:cubicBezTo>
                      <a:pt x="527" y="414"/>
                      <a:pt x="532" y="415"/>
                      <a:pt x="536" y="417"/>
                    </a:cubicBezTo>
                    <a:lnTo>
                      <a:pt x="771" y="182"/>
                    </a:lnTo>
                    <a:cubicBezTo>
                      <a:pt x="800" y="153"/>
                      <a:pt x="800" y="106"/>
                      <a:pt x="771" y="76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21A3D0"/>
                  </a:solidFill>
                  <a:latin typeface="Arial"/>
                  <a:ea typeface="微软雅黑"/>
                </a:endParaRPr>
              </a:p>
            </p:txBody>
          </p:sp>
        </p:grp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FBFD5BA-67EA-4C1C-BF0A-749624EAFE8B}"/>
              </a:ext>
            </a:extLst>
          </p:cNvPr>
          <p:cNvGrpSpPr/>
          <p:nvPr userDrawn="1"/>
        </p:nvGrpSpPr>
        <p:grpSpPr>
          <a:xfrm>
            <a:off x="11501159" y="351889"/>
            <a:ext cx="465708" cy="472063"/>
            <a:chOff x="4910385" y="-2248866"/>
            <a:chExt cx="2093913" cy="2122488"/>
          </a:xfrm>
          <a:solidFill>
            <a:srgbClr val="0070C0"/>
          </a:solidFill>
        </p:grpSpPr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B10060BD-A8B5-4EF8-8AEA-E994B522A3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10385" y="-2248866"/>
              <a:ext cx="2093913" cy="2122488"/>
            </a:xfrm>
            <a:custGeom>
              <a:avLst/>
              <a:gdLst>
                <a:gd name="T0" fmla="*/ 1391 w 2783"/>
                <a:gd name="T1" fmla="*/ 0 h 2783"/>
                <a:gd name="T2" fmla="*/ 0 w 2783"/>
                <a:gd name="T3" fmla="*/ 1391 h 2783"/>
                <a:gd name="T4" fmla="*/ 1391 w 2783"/>
                <a:gd name="T5" fmla="*/ 2783 h 2783"/>
                <a:gd name="T6" fmla="*/ 2783 w 2783"/>
                <a:gd name="T7" fmla="*/ 1391 h 2783"/>
                <a:gd name="T8" fmla="*/ 1391 w 2783"/>
                <a:gd name="T9" fmla="*/ 0 h 2783"/>
                <a:gd name="T10" fmla="*/ 1391 w 2783"/>
                <a:gd name="T11" fmla="*/ 55 h 2783"/>
                <a:gd name="T12" fmla="*/ 55 w 2783"/>
                <a:gd name="T13" fmla="*/ 1391 h 2783"/>
                <a:gd name="T14" fmla="*/ 1391 w 2783"/>
                <a:gd name="T15" fmla="*/ 2728 h 2783"/>
                <a:gd name="T16" fmla="*/ 2728 w 2783"/>
                <a:gd name="T17" fmla="*/ 1391 h 2783"/>
                <a:gd name="T18" fmla="*/ 1391 w 2783"/>
                <a:gd name="T19" fmla="*/ 55 h 2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83" h="2783">
                  <a:moveTo>
                    <a:pt x="1391" y="0"/>
                  </a:moveTo>
                  <a:cubicBezTo>
                    <a:pt x="623" y="0"/>
                    <a:pt x="0" y="623"/>
                    <a:pt x="0" y="1391"/>
                  </a:cubicBezTo>
                  <a:cubicBezTo>
                    <a:pt x="0" y="2160"/>
                    <a:pt x="623" y="2783"/>
                    <a:pt x="1391" y="2783"/>
                  </a:cubicBezTo>
                  <a:cubicBezTo>
                    <a:pt x="2160" y="2783"/>
                    <a:pt x="2783" y="2160"/>
                    <a:pt x="2783" y="1391"/>
                  </a:cubicBezTo>
                  <a:cubicBezTo>
                    <a:pt x="2783" y="623"/>
                    <a:pt x="2160" y="0"/>
                    <a:pt x="1391" y="0"/>
                  </a:cubicBezTo>
                  <a:close/>
                  <a:moveTo>
                    <a:pt x="1391" y="55"/>
                  </a:moveTo>
                  <a:cubicBezTo>
                    <a:pt x="654" y="55"/>
                    <a:pt x="55" y="654"/>
                    <a:pt x="55" y="1391"/>
                  </a:cubicBezTo>
                  <a:cubicBezTo>
                    <a:pt x="55" y="2129"/>
                    <a:pt x="654" y="2728"/>
                    <a:pt x="1391" y="2728"/>
                  </a:cubicBezTo>
                  <a:cubicBezTo>
                    <a:pt x="2129" y="2728"/>
                    <a:pt x="2728" y="2129"/>
                    <a:pt x="2728" y="1391"/>
                  </a:cubicBezTo>
                  <a:cubicBezTo>
                    <a:pt x="2728" y="654"/>
                    <a:pt x="2129" y="55"/>
                    <a:pt x="1391" y="55"/>
                  </a:cubicBezTo>
                  <a:close/>
                </a:path>
              </a:pathLst>
            </a:custGeom>
            <a:grpFill/>
            <a:ln>
              <a:solidFill>
                <a:srgbClr val="002060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DB6B9"/>
                </a:solidFill>
              </a:endParaRPr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05891FAC-A958-4182-B68A-776441E933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1463" y="-1826020"/>
              <a:ext cx="1381847" cy="1227579"/>
            </a:xfrm>
            <a:custGeom>
              <a:avLst/>
              <a:gdLst>
                <a:gd name="T0" fmla="*/ 746 w 1802"/>
                <a:gd name="T1" fmla="*/ 524 h 1618"/>
                <a:gd name="T2" fmla="*/ 223 w 1802"/>
                <a:gd name="T3" fmla="*/ 599 h 1618"/>
                <a:gd name="T4" fmla="*/ 223 w 1802"/>
                <a:gd name="T5" fmla="*/ 383 h 1618"/>
                <a:gd name="T6" fmla="*/ 1059 w 1802"/>
                <a:gd name="T7" fmla="*/ 458 h 1618"/>
                <a:gd name="T8" fmla="*/ 223 w 1802"/>
                <a:gd name="T9" fmla="*/ 383 h 1618"/>
                <a:gd name="T10" fmla="*/ 1059 w 1802"/>
                <a:gd name="T11" fmla="*/ 241 h 1618"/>
                <a:gd name="T12" fmla="*/ 223 w 1802"/>
                <a:gd name="T13" fmla="*/ 317 h 1618"/>
                <a:gd name="T14" fmla="*/ 0 w 1802"/>
                <a:gd name="T15" fmla="*/ 1182 h 1618"/>
                <a:gd name="T16" fmla="*/ 202 w 1802"/>
                <a:gd name="T17" fmla="*/ 1455 h 1618"/>
                <a:gd name="T18" fmla="*/ 1283 w 1802"/>
                <a:gd name="T19" fmla="*/ 1548 h 1618"/>
                <a:gd name="T20" fmla="*/ 1198 w 1802"/>
                <a:gd name="T21" fmla="*/ 1219 h 1618"/>
                <a:gd name="T22" fmla="*/ 382 w 1802"/>
                <a:gd name="T23" fmla="*/ 1228 h 1618"/>
                <a:gd name="T24" fmla="*/ 298 w 1802"/>
                <a:gd name="T25" fmla="*/ 1320 h 1618"/>
                <a:gd name="T26" fmla="*/ 84 w 1802"/>
                <a:gd name="T27" fmla="*/ 1164 h 1618"/>
                <a:gd name="T28" fmla="*/ 1198 w 1802"/>
                <a:gd name="T29" fmla="*/ 85 h 1618"/>
                <a:gd name="T30" fmla="*/ 1283 w 1802"/>
                <a:gd name="T31" fmla="*/ 840 h 1618"/>
                <a:gd name="T32" fmla="*/ 0 w 1802"/>
                <a:gd name="T33" fmla="*/ 0 h 1618"/>
                <a:gd name="T34" fmla="*/ 302 w 1802"/>
                <a:gd name="T35" fmla="*/ 1398 h 1618"/>
                <a:gd name="T36" fmla="*/ 972 w 1802"/>
                <a:gd name="T37" fmla="*/ 1492 h 1618"/>
                <a:gd name="T38" fmla="*/ 302 w 1802"/>
                <a:gd name="T39" fmla="*/ 1398 h 1618"/>
                <a:gd name="T40" fmla="*/ 1442 w 1802"/>
                <a:gd name="T41" fmla="*/ 1062 h 1618"/>
                <a:gd name="T42" fmla="*/ 993 w 1802"/>
                <a:gd name="T43" fmla="*/ 851 h 1618"/>
                <a:gd name="T44" fmla="*/ 1783 w 1802"/>
                <a:gd name="T45" fmla="*/ 1547 h 1618"/>
                <a:gd name="T46" fmla="*/ 1604 w 1802"/>
                <a:gd name="T47" fmla="*/ 1057 h 1618"/>
                <a:gd name="T48" fmla="*/ 1387 w 1802"/>
                <a:gd name="T49" fmla="*/ 940 h 1618"/>
                <a:gd name="T50" fmla="*/ 1393 w 1802"/>
                <a:gd name="T51" fmla="*/ 863 h 1618"/>
                <a:gd name="T52" fmla="*/ 1333 w 1802"/>
                <a:gd name="T53" fmla="*/ 914 h 1618"/>
                <a:gd name="T54" fmla="*/ 1360 w 1802"/>
                <a:gd name="T55" fmla="*/ 951 h 1618"/>
                <a:gd name="T56" fmla="*/ 1549 w 1802"/>
                <a:gd name="T57" fmla="*/ 1082 h 1618"/>
                <a:gd name="T58" fmla="*/ 1681 w 1802"/>
                <a:gd name="T59" fmla="*/ 1321 h 1618"/>
                <a:gd name="T60" fmla="*/ 1572 w 1802"/>
                <a:gd name="T61" fmla="*/ 1171 h 1618"/>
                <a:gd name="T62" fmla="*/ 1270 w 1802"/>
                <a:gd name="T63" fmla="*/ 1253 h 1618"/>
                <a:gd name="T64" fmla="*/ 1696 w 1802"/>
                <a:gd name="T65" fmla="*/ 1610 h 1618"/>
                <a:gd name="T66" fmla="*/ 1069 w 1802"/>
                <a:gd name="T67" fmla="*/ 618 h 1618"/>
                <a:gd name="T68" fmla="*/ 823 w 1802"/>
                <a:gd name="T69" fmla="*/ 496 h 1618"/>
                <a:gd name="T70" fmla="*/ 1007 w 1802"/>
                <a:gd name="T71" fmla="*/ 661 h 1618"/>
                <a:gd name="T72" fmla="*/ 941 w 1802"/>
                <a:gd name="T73" fmla="*/ 716 h 1618"/>
                <a:gd name="T74" fmla="*/ 810 w 1802"/>
                <a:gd name="T75" fmla="*/ 507 h 1618"/>
                <a:gd name="T76" fmla="*/ 889 w 1802"/>
                <a:gd name="T77" fmla="*/ 770 h 1618"/>
                <a:gd name="T78" fmla="*/ 1111 w 1802"/>
                <a:gd name="T79" fmla="*/ 712 h 1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02" h="1618">
                  <a:moveTo>
                    <a:pt x="223" y="524"/>
                  </a:moveTo>
                  <a:lnTo>
                    <a:pt x="746" y="524"/>
                  </a:lnTo>
                  <a:lnTo>
                    <a:pt x="746" y="599"/>
                  </a:lnTo>
                  <a:lnTo>
                    <a:pt x="223" y="599"/>
                  </a:lnTo>
                  <a:lnTo>
                    <a:pt x="223" y="524"/>
                  </a:lnTo>
                  <a:close/>
                  <a:moveTo>
                    <a:pt x="223" y="383"/>
                  </a:moveTo>
                  <a:lnTo>
                    <a:pt x="1059" y="383"/>
                  </a:lnTo>
                  <a:lnTo>
                    <a:pt x="1059" y="458"/>
                  </a:lnTo>
                  <a:lnTo>
                    <a:pt x="223" y="458"/>
                  </a:lnTo>
                  <a:lnTo>
                    <a:pt x="223" y="383"/>
                  </a:lnTo>
                  <a:close/>
                  <a:moveTo>
                    <a:pt x="223" y="241"/>
                  </a:moveTo>
                  <a:lnTo>
                    <a:pt x="1059" y="241"/>
                  </a:lnTo>
                  <a:lnTo>
                    <a:pt x="1059" y="317"/>
                  </a:lnTo>
                  <a:lnTo>
                    <a:pt x="223" y="317"/>
                  </a:lnTo>
                  <a:lnTo>
                    <a:pt x="223" y="241"/>
                  </a:lnTo>
                  <a:close/>
                  <a:moveTo>
                    <a:pt x="0" y="1182"/>
                  </a:moveTo>
                  <a:cubicBezTo>
                    <a:pt x="0" y="1254"/>
                    <a:pt x="9" y="1311"/>
                    <a:pt x="54" y="1369"/>
                  </a:cubicBezTo>
                  <a:cubicBezTo>
                    <a:pt x="92" y="1419"/>
                    <a:pt x="140" y="1446"/>
                    <a:pt x="202" y="1455"/>
                  </a:cubicBezTo>
                  <a:lnTo>
                    <a:pt x="1206" y="1612"/>
                  </a:lnTo>
                  <a:cubicBezTo>
                    <a:pt x="1248" y="1618"/>
                    <a:pt x="1283" y="1590"/>
                    <a:pt x="1283" y="1548"/>
                  </a:cubicBezTo>
                  <a:lnTo>
                    <a:pt x="1283" y="1335"/>
                  </a:lnTo>
                  <a:cubicBezTo>
                    <a:pt x="1254" y="1299"/>
                    <a:pt x="1226" y="1259"/>
                    <a:pt x="1198" y="1219"/>
                  </a:cubicBezTo>
                  <a:lnTo>
                    <a:pt x="1198" y="1490"/>
                  </a:lnTo>
                  <a:lnTo>
                    <a:pt x="382" y="1228"/>
                  </a:lnTo>
                  <a:cubicBezTo>
                    <a:pt x="372" y="1225"/>
                    <a:pt x="361" y="1229"/>
                    <a:pt x="356" y="1239"/>
                  </a:cubicBezTo>
                  <a:cubicBezTo>
                    <a:pt x="339" y="1273"/>
                    <a:pt x="319" y="1304"/>
                    <a:pt x="298" y="1320"/>
                  </a:cubicBezTo>
                  <a:cubicBezTo>
                    <a:pt x="239" y="1366"/>
                    <a:pt x="166" y="1357"/>
                    <a:pt x="121" y="1299"/>
                  </a:cubicBezTo>
                  <a:cubicBezTo>
                    <a:pt x="88" y="1256"/>
                    <a:pt x="84" y="1215"/>
                    <a:pt x="84" y="1164"/>
                  </a:cubicBezTo>
                  <a:lnTo>
                    <a:pt x="84" y="85"/>
                  </a:lnTo>
                  <a:lnTo>
                    <a:pt x="1198" y="85"/>
                  </a:lnTo>
                  <a:lnTo>
                    <a:pt x="1198" y="751"/>
                  </a:lnTo>
                  <a:lnTo>
                    <a:pt x="1283" y="840"/>
                  </a:lnTo>
                  <a:lnTo>
                    <a:pt x="1283" y="0"/>
                  </a:lnTo>
                  <a:lnTo>
                    <a:pt x="0" y="0"/>
                  </a:lnTo>
                  <a:lnTo>
                    <a:pt x="0" y="1182"/>
                  </a:lnTo>
                  <a:close/>
                  <a:moveTo>
                    <a:pt x="302" y="1398"/>
                  </a:moveTo>
                  <a:lnTo>
                    <a:pt x="970" y="1503"/>
                  </a:lnTo>
                  <a:cubicBezTo>
                    <a:pt x="977" y="1504"/>
                    <a:pt x="980" y="1494"/>
                    <a:pt x="972" y="1492"/>
                  </a:cubicBezTo>
                  <a:lnTo>
                    <a:pt x="390" y="1305"/>
                  </a:lnTo>
                  <a:cubicBezTo>
                    <a:pt x="364" y="1349"/>
                    <a:pt x="344" y="1371"/>
                    <a:pt x="302" y="1398"/>
                  </a:cubicBezTo>
                  <a:close/>
                  <a:moveTo>
                    <a:pt x="1131" y="735"/>
                  </a:moveTo>
                  <a:lnTo>
                    <a:pt x="1442" y="1062"/>
                  </a:lnTo>
                  <a:lnTo>
                    <a:pt x="1264" y="1213"/>
                  </a:lnTo>
                  <a:lnTo>
                    <a:pt x="993" y="851"/>
                  </a:lnTo>
                  <a:lnTo>
                    <a:pt x="1131" y="735"/>
                  </a:lnTo>
                  <a:close/>
                  <a:moveTo>
                    <a:pt x="1783" y="1547"/>
                  </a:moveTo>
                  <a:cubicBezTo>
                    <a:pt x="1788" y="1530"/>
                    <a:pt x="1791" y="1511"/>
                    <a:pt x="1793" y="1489"/>
                  </a:cubicBezTo>
                  <a:cubicBezTo>
                    <a:pt x="1802" y="1343"/>
                    <a:pt x="1781" y="1146"/>
                    <a:pt x="1604" y="1057"/>
                  </a:cubicBezTo>
                  <a:cubicBezTo>
                    <a:pt x="1550" y="1030"/>
                    <a:pt x="1446" y="989"/>
                    <a:pt x="1408" y="959"/>
                  </a:cubicBezTo>
                  <a:cubicBezTo>
                    <a:pt x="1399" y="952"/>
                    <a:pt x="1392" y="946"/>
                    <a:pt x="1387" y="940"/>
                  </a:cubicBezTo>
                  <a:cubicBezTo>
                    <a:pt x="1392" y="939"/>
                    <a:pt x="1397" y="937"/>
                    <a:pt x="1401" y="933"/>
                  </a:cubicBezTo>
                  <a:cubicBezTo>
                    <a:pt x="1418" y="919"/>
                    <a:pt x="1414" y="888"/>
                    <a:pt x="1393" y="863"/>
                  </a:cubicBezTo>
                  <a:cubicBezTo>
                    <a:pt x="1373" y="838"/>
                    <a:pt x="1342" y="830"/>
                    <a:pt x="1325" y="844"/>
                  </a:cubicBezTo>
                  <a:cubicBezTo>
                    <a:pt x="1309" y="858"/>
                    <a:pt x="1312" y="890"/>
                    <a:pt x="1333" y="914"/>
                  </a:cubicBezTo>
                  <a:cubicBezTo>
                    <a:pt x="1338" y="920"/>
                    <a:pt x="1343" y="925"/>
                    <a:pt x="1349" y="929"/>
                  </a:cubicBezTo>
                  <a:cubicBezTo>
                    <a:pt x="1351" y="937"/>
                    <a:pt x="1355" y="944"/>
                    <a:pt x="1360" y="951"/>
                  </a:cubicBezTo>
                  <a:cubicBezTo>
                    <a:pt x="1367" y="963"/>
                    <a:pt x="1379" y="975"/>
                    <a:pt x="1394" y="986"/>
                  </a:cubicBezTo>
                  <a:cubicBezTo>
                    <a:pt x="1436" y="1019"/>
                    <a:pt x="1494" y="1051"/>
                    <a:pt x="1549" y="1082"/>
                  </a:cubicBezTo>
                  <a:cubicBezTo>
                    <a:pt x="1666" y="1148"/>
                    <a:pt x="1695" y="1231"/>
                    <a:pt x="1700" y="1321"/>
                  </a:cubicBezTo>
                  <a:cubicBezTo>
                    <a:pt x="1701" y="1334"/>
                    <a:pt x="1694" y="1341"/>
                    <a:pt x="1681" y="1321"/>
                  </a:cubicBezTo>
                  <a:cubicBezTo>
                    <a:pt x="1677" y="1316"/>
                    <a:pt x="1673" y="1310"/>
                    <a:pt x="1670" y="1305"/>
                  </a:cubicBezTo>
                  <a:cubicBezTo>
                    <a:pt x="1643" y="1261"/>
                    <a:pt x="1610" y="1216"/>
                    <a:pt x="1572" y="1171"/>
                  </a:cubicBezTo>
                  <a:cubicBezTo>
                    <a:pt x="1542" y="1136"/>
                    <a:pt x="1512" y="1104"/>
                    <a:pt x="1481" y="1075"/>
                  </a:cubicBezTo>
                  <a:lnTo>
                    <a:pt x="1270" y="1253"/>
                  </a:lnTo>
                  <a:cubicBezTo>
                    <a:pt x="1293" y="1288"/>
                    <a:pt x="1320" y="1324"/>
                    <a:pt x="1350" y="1359"/>
                  </a:cubicBezTo>
                  <a:cubicBezTo>
                    <a:pt x="1476" y="1508"/>
                    <a:pt x="1615" y="1606"/>
                    <a:pt x="1696" y="1610"/>
                  </a:cubicBezTo>
                  <a:cubicBezTo>
                    <a:pt x="1739" y="1613"/>
                    <a:pt x="1770" y="1585"/>
                    <a:pt x="1783" y="1547"/>
                  </a:cubicBezTo>
                  <a:close/>
                  <a:moveTo>
                    <a:pt x="1069" y="618"/>
                  </a:moveTo>
                  <a:lnTo>
                    <a:pt x="835" y="486"/>
                  </a:lnTo>
                  <a:lnTo>
                    <a:pt x="823" y="496"/>
                  </a:lnTo>
                  <a:lnTo>
                    <a:pt x="953" y="651"/>
                  </a:lnTo>
                  <a:cubicBezTo>
                    <a:pt x="971" y="641"/>
                    <a:pt x="993" y="645"/>
                    <a:pt x="1007" y="661"/>
                  </a:cubicBezTo>
                  <a:cubicBezTo>
                    <a:pt x="1022" y="679"/>
                    <a:pt x="1020" y="706"/>
                    <a:pt x="1002" y="722"/>
                  </a:cubicBezTo>
                  <a:cubicBezTo>
                    <a:pt x="984" y="737"/>
                    <a:pt x="957" y="734"/>
                    <a:pt x="941" y="716"/>
                  </a:cubicBezTo>
                  <a:cubicBezTo>
                    <a:pt x="928" y="700"/>
                    <a:pt x="928" y="677"/>
                    <a:pt x="940" y="662"/>
                  </a:cubicBezTo>
                  <a:lnTo>
                    <a:pt x="810" y="507"/>
                  </a:lnTo>
                  <a:lnTo>
                    <a:pt x="797" y="518"/>
                  </a:lnTo>
                  <a:lnTo>
                    <a:pt x="889" y="770"/>
                  </a:lnTo>
                  <a:lnTo>
                    <a:pt x="974" y="828"/>
                  </a:lnTo>
                  <a:lnTo>
                    <a:pt x="1111" y="712"/>
                  </a:lnTo>
                  <a:lnTo>
                    <a:pt x="1069" y="618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21A3D0"/>
                </a:solidFill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A3767AE5-05B4-41E3-996E-A23F5E0E726B}"/>
              </a:ext>
            </a:extLst>
          </p:cNvPr>
          <p:cNvSpPr/>
          <p:nvPr userDrawn="1"/>
        </p:nvSpPr>
        <p:spPr>
          <a:xfrm>
            <a:off x="1" y="3111689"/>
            <a:ext cx="368490" cy="1924335"/>
          </a:xfrm>
          <a:prstGeom prst="rect">
            <a:avLst/>
          </a:prstGeom>
          <a:solidFill>
            <a:srgbClr val="17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216D88FD-E80F-4A56-9272-8877DF24CC0A}"/>
              </a:ext>
            </a:extLst>
          </p:cNvPr>
          <p:cNvGrpSpPr/>
          <p:nvPr userDrawn="1"/>
        </p:nvGrpSpPr>
        <p:grpSpPr>
          <a:xfrm>
            <a:off x="287628" y="196812"/>
            <a:ext cx="3572314" cy="866846"/>
            <a:chOff x="583188" y="474517"/>
            <a:chExt cx="4358865" cy="1057708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2BA530AF-3773-448D-8620-0070DD6320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8" y="474517"/>
              <a:ext cx="1029183" cy="1057708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916D4AB9-424A-41D4-9ADE-00B5A9B182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055" y="480028"/>
              <a:ext cx="2920490" cy="761353"/>
            </a:xfrm>
            <a:prstGeom prst="rect">
              <a:avLst/>
            </a:prstGeom>
          </p:spPr>
        </p:pic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5607230-DAC5-4C29-BDC6-B64689CBE642}"/>
                </a:ext>
              </a:extLst>
            </p:cNvPr>
            <p:cNvSpPr/>
            <p:nvPr userDrawn="1"/>
          </p:nvSpPr>
          <p:spPr>
            <a:xfrm>
              <a:off x="1700548" y="1241379"/>
              <a:ext cx="3241505" cy="281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b="1" kern="100" spc="-80" baseline="0" dirty="0">
                  <a:solidFill>
                    <a:srgbClr val="3645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BEIJINGUNIVERSITYOFCHEMICALTECHNOLOGY</a:t>
              </a:r>
            </a:p>
          </p:txBody>
        </p:sp>
      </p:grpSp>
      <p:pic>
        <p:nvPicPr>
          <p:cNvPr id="39" name="图片 38">
            <a:extLst>
              <a:ext uri="{FF2B5EF4-FFF2-40B4-BE49-F238E27FC236}">
                <a16:creationId xmlns:a16="http://schemas.microsoft.com/office/drawing/2014/main" id="{A42E6E6F-2280-4E44-B3DE-79CC325C7E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5"/>
          <a:stretch/>
        </p:blipFill>
        <p:spPr>
          <a:xfrm>
            <a:off x="6972301" y="1725722"/>
            <a:ext cx="5219700" cy="354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3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:a16="http://schemas.microsoft.com/office/drawing/2014/main" id="{E7B0F3C0-361D-436A-8F72-B5EACC568E90}"/>
              </a:ext>
            </a:extLst>
          </p:cNvPr>
          <p:cNvSpPr/>
          <p:nvPr userDrawn="1"/>
        </p:nvSpPr>
        <p:spPr>
          <a:xfrm>
            <a:off x="0" y="1846666"/>
            <a:ext cx="4038600" cy="4258349"/>
          </a:xfrm>
          <a:prstGeom prst="rect">
            <a:avLst/>
          </a:prstGeom>
          <a:solidFill>
            <a:srgbClr val="1740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41AA420-C4BA-4CE5-90DF-A0F6ED93C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5B7C-9CA1-4257-8EBB-4A49DF31859F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384A17-170F-4907-957C-E2E0D1F4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950579-856D-4F2B-B239-75E28AC4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7477-D746-4D99-BFA2-807D366EBA9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026F5C6-F254-4DAB-8F87-8247F29A5186}"/>
              </a:ext>
            </a:extLst>
          </p:cNvPr>
          <p:cNvGrpSpPr/>
          <p:nvPr userDrawn="1"/>
        </p:nvGrpSpPr>
        <p:grpSpPr>
          <a:xfrm>
            <a:off x="0" y="696036"/>
            <a:ext cx="1473958" cy="573206"/>
            <a:chOff x="0" y="696036"/>
            <a:chExt cx="1473958" cy="573206"/>
          </a:xfrm>
        </p:grpSpPr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3E32773B-57E5-4882-9D08-83C09FB7651C}"/>
                </a:ext>
              </a:extLst>
            </p:cNvPr>
            <p:cNvSpPr/>
            <p:nvPr/>
          </p:nvSpPr>
          <p:spPr>
            <a:xfrm>
              <a:off x="0" y="696036"/>
              <a:ext cx="1473958" cy="573206"/>
            </a:xfrm>
            <a:prstGeom prst="rect">
              <a:avLst/>
            </a:prstGeom>
            <a:solidFill>
              <a:srgbClr val="17406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mpact" panose="020B0806030902050204" pitchFamily="34" charset="0"/>
                <a:ea typeface="微软雅黑"/>
                <a:cs typeface="+mn-cs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229C94DA-C732-49F7-ABA2-5DAF89D55899}"/>
                </a:ext>
              </a:extLst>
            </p:cNvPr>
            <p:cNvSpPr txBox="1"/>
            <p:nvPr/>
          </p:nvSpPr>
          <p:spPr>
            <a:xfrm>
              <a:off x="54591" y="751806"/>
              <a:ext cx="10781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mpact" panose="020B0806030902050204" pitchFamily="34" charset="0"/>
                  <a:ea typeface="微软雅黑"/>
                </a:rPr>
                <a:t>目录</a:t>
              </a:r>
            </a:p>
          </p:txBody>
        </p:sp>
      </p:grpSp>
      <p:sp>
        <p:nvSpPr>
          <p:cNvPr id="23" name="文本框 22">
            <a:extLst>
              <a:ext uri="{FF2B5EF4-FFF2-40B4-BE49-F238E27FC236}">
                <a16:creationId xmlns:a16="http://schemas.microsoft.com/office/drawing/2014/main" id="{98CF6111-76A4-4121-85AE-822E891A3364}"/>
              </a:ext>
            </a:extLst>
          </p:cNvPr>
          <p:cNvSpPr txBox="1"/>
          <p:nvPr userDrawn="1"/>
        </p:nvSpPr>
        <p:spPr>
          <a:xfrm>
            <a:off x="1528549" y="696036"/>
            <a:ext cx="2565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17406D"/>
                </a:solidFill>
                <a:latin typeface="Impact" panose="020B0806030902050204" pitchFamily="34" charset="0"/>
                <a:ea typeface="微软雅黑"/>
              </a:rPr>
              <a:t>C</a:t>
            </a:r>
            <a:r>
              <a:rPr lang="en-US" altLang="zh-CN" sz="2000" b="1" dirty="0">
                <a:solidFill>
                  <a:srgbClr val="17406D"/>
                </a:solidFill>
                <a:latin typeface="Impact" panose="020B0806030902050204" pitchFamily="34" charset="0"/>
                <a:ea typeface="微软雅黑"/>
              </a:rPr>
              <a:t>ONTENT</a:t>
            </a:r>
            <a:endParaRPr lang="zh-CN" altLang="en-US" sz="2000" b="1" dirty="0">
              <a:solidFill>
                <a:srgbClr val="17406D"/>
              </a:solidFill>
              <a:latin typeface="Impact" panose="020B0806030902050204" pitchFamily="34" charset="0"/>
              <a:ea typeface="微软雅黑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8FDC1267-9B46-4DA4-9BA0-9E6AF0E5904B}"/>
              </a:ext>
            </a:extLst>
          </p:cNvPr>
          <p:cNvSpPr/>
          <p:nvPr userDrawn="1"/>
        </p:nvSpPr>
        <p:spPr>
          <a:xfrm>
            <a:off x="4038600" y="1846666"/>
            <a:ext cx="8153400" cy="425834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8EE9B56-D544-4AC1-8069-143953083D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10091" y="670367"/>
            <a:ext cx="2506719" cy="62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3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CCD515-E8AC-4542-ADE6-B38061399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5B7C-9CA1-4257-8EBB-4A49DF31859F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0C5A1C-3880-4AF4-B25D-99A6F0083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282622-95D6-42A9-9AA2-6E94F371C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7477-D746-4D99-BFA2-807D366EBA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5" name="Freeform 6">
            <a:extLst>
              <a:ext uri="{FF2B5EF4-FFF2-40B4-BE49-F238E27FC236}">
                <a16:creationId xmlns:a16="http://schemas.microsoft.com/office/drawing/2014/main" id="{E5628199-6548-467B-A720-C81305760285}"/>
              </a:ext>
            </a:extLst>
          </p:cNvPr>
          <p:cNvSpPr>
            <a:spLocks noEditPoints="1"/>
          </p:cNvSpPr>
          <p:nvPr/>
        </p:nvSpPr>
        <p:spPr bwMode="auto">
          <a:xfrm>
            <a:off x="1315265" y="2644042"/>
            <a:ext cx="2344915" cy="2222446"/>
          </a:xfrm>
          <a:custGeom>
            <a:avLst/>
            <a:gdLst>
              <a:gd name="T0" fmla="*/ 1391 w 2783"/>
              <a:gd name="T1" fmla="*/ 0 h 2783"/>
              <a:gd name="T2" fmla="*/ 0 w 2783"/>
              <a:gd name="T3" fmla="*/ 1391 h 2783"/>
              <a:gd name="T4" fmla="*/ 1391 w 2783"/>
              <a:gd name="T5" fmla="*/ 2783 h 2783"/>
              <a:gd name="T6" fmla="*/ 2783 w 2783"/>
              <a:gd name="T7" fmla="*/ 1391 h 2783"/>
              <a:gd name="T8" fmla="*/ 1391 w 2783"/>
              <a:gd name="T9" fmla="*/ 0 h 2783"/>
              <a:gd name="T10" fmla="*/ 1391 w 2783"/>
              <a:gd name="T11" fmla="*/ 55 h 2783"/>
              <a:gd name="T12" fmla="*/ 55 w 2783"/>
              <a:gd name="T13" fmla="*/ 1391 h 2783"/>
              <a:gd name="T14" fmla="*/ 1391 w 2783"/>
              <a:gd name="T15" fmla="*/ 2728 h 2783"/>
              <a:gd name="T16" fmla="*/ 2728 w 2783"/>
              <a:gd name="T17" fmla="*/ 1391 h 2783"/>
              <a:gd name="T18" fmla="*/ 1391 w 2783"/>
              <a:gd name="T19" fmla="*/ 55 h 27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83" h="2783">
                <a:moveTo>
                  <a:pt x="1391" y="0"/>
                </a:moveTo>
                <a:cubicBezTo>
                  <a:pt x="623" y="0"/>
                  <a:pt x="0" y="623"/>
                  <a:pt x="0" y="1391"/>
                </a:cubicBezTo>
                <a:cubicBezTo>
                  <a:pt x="0" y="2160"/>
                  <a:pt x="623" y="2783"/>
                  <a:pt x="1391" y="2783"/>
                </a:cubicBezTo>
                <a:cubicBezTo>
                  <a:pt x="2160" y="2783"/>
                  <a:pt x="2783" y="2160"/>
                  <a:pt x="2783" y="1391"/>
                </a:cubicBezTo>
                <a:cubicBezTo>
                  <a:pt x="2783" y="623"/>
                  <a:pt x="2160" y="0"/>
                  <a:pt x="1391" y="0"/>
                </a:cubicBezTo>
                <a:close/>
                <a:moveTo>
                  <a:pt x="1391" y="55"/>
                </a:moveTo>
                <a:cubicBezTo>
                  <a:pt x="654" y="55"/>
                  <a:pt x="55" y="654"/>
                  <a:pt x="55" y="1391"/>
                </a:cubicBezTo>
                <a:cubicBezTo>
                  <a:pt x="55" y="2129"/>
                  <a:pt x="654" y="2728"/>
                  <a:pt x="1391" y="2728"/>
                </a:cubicBezTo>
                <a:cubicBezTo>
                  <a:pt x="2129" y="2728"/>
                  <a:pt x="2728" y="2129"/>
                  <a:pt x="2728" y="1391"/>
                </a:cubicBezTo>
                <a:cubicBezTo>
                  <a:pt x="2728" y="654"/>
                  <a:pt x="2129" y="55"/>
                  <a:pt x="1391" y="55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rgbClr val="00206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1A3D0"/>
              </a:solidFill>
              <a:latin typeface="Calibri"/>
              <a:ea typeface="微软雅黑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C5E59E5B-C56D-47EA-B64B-8192C4BA6639}"/>
              </a:ext>
            </a:extLst>
          </p:cNvPr>
          <p:cNvGrpSpPr/>
          <p:nvPr userDrawn="1"/>
        </p:nvGrpSpPr>
        <p:grpSpPr>
          <a:xfrm>
            <a:off x="1597271" y="312405"/>
            <a:ext cx="2656580" cy="854799"/>
            <a:chOff x="1700548" y="480028"/>
            <a:chExt cx="3241505" cy="1043007"/>
          </a:xfrm>
        </p:grpSpPr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D9EB3593-DEE2-42A7-8A36-BE603C123F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055" y="480028"/>
              <a:ext cx="2920490" cy="761353"/>
            </a:xfrm>
            <a:prstGeom prst="rect">
              <a:avLst/>
            </a:prstGeom>
          </p:spPr>
        </p:pic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CF058F5-7037-4D3A-A721-2D01ADBE8C9B}"/>
                </a:ext>
              </a:extLst>
            </p:cNvPr>
            <p:cNvSpPr/>
            <p:nvPr userDrawn="1"/>
          </p:nvSpPr>
          <p:spPr>
            <a:xfrm>
              <a:off x="1700548" y="1241379"/>
              <a:ext cx="3241505" cy="281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900" b="1" kern="100" spc="-80" baseline="0" dirty="0">
                  <a:solidFill>
                    <a:srgbClr val="36456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BEIJINGUNIVERSITYOFCHEMICALTECHNOLOGY</a:t>
              </a: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5C0B686-65F6-4CF6-918C-B765C9E00777}"/>
              </a:ext>
            </a:extLst>
          </p:cNvPr>
          <p:cNvGrpSpPr/>
          <p:nvPr userDrawn="1"/>
        </p:nvGrpSpPr>
        <p:grpSpPr>
          <a:xfrm>
            <a:off x="533279" y="251113"/>
            <a:ext cx="977385" cy="977385"/>
            <a:chOff x="6725180" y="763885"/>
            <a:chExt cx="674999" cy="674999"/>
          </a:xfrm>
          <a:solidFill>
            <a:srgbClr val="17406D"/>
          </a:solidFill>
        </p:grpSpPr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415D5801-01B5-4952-AF87-74C04479BF55}"/>
                </a:ext>
              </a:extLst>
            </p:cNvPr>
            <p:cNvSpPr/>
            <p:nvPr/>
          </p:nvSpPr>
          <p:spPr>
            <a:xfrm>
              <a:off x="6725180" y="763885"/>
              <a:ext cx="674999" cy="674999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7DD17536-A4BD-484C-8BE9-01B9D1A5DC45}"/>
                </a:ext>
              </a:extLst>
            </p:cNvPr>
            <p:cNvSpPr/>
            <p:nvPr/>
          </p:nvSpPr>
          <p:spPr>
            <a:xfrm>
              <a:off x="6889470" y="927651"/>
              <a:ext cx="223363" cy="223363"/>
            </a:xfrm>
            <a:prstGeom prst="rect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163A7B94-6915-426C-8589-246F7D598D23}"/>
                </a:ext>
              </a:extLst>
            </p:cNvPr>
            <p:cNvSpPr/>
            <p:nvPr/>
          </p:nvSpPr>
          <p:spPr>
            <a:xfrm>
              <a:off x="7041870" y="1080051"/>
              <a:ext cx="223363" cy="223363"/>
            </a:xfrm>
            <a:prstGeom prst="rect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85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89A6E2-D742-4B36-93B8-151DE6F61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5B7C-9CA1-4257-8EBB-4A49DF31859F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3F09CB-24EA-46FF-903F-2BD054F48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D85ED-1D03-41E0-944B-05C22283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7477-D746-4D99-BFA2-807D366EBA9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303" name="直接连接符 302">
            <a:extLst>
              <a:ext uri="{FF2B5EF4-FFF2-40B4-BE49-F238E27FC236}">
                <a16:creationId xmlns:a16="http://schemas.microsoft.com/office/drawing/2014/main" id="{D4106D63-F8D1-4458-B568-19B9787E55A1}"/>
              </a:ext>
            </a:extLst>
          </p:cNvPr>
          <p:cNvCxnSpPr/>
          <p:nvPr userDrawn="1"/>
        </p:nvCxnSpPr>
        <p:spPr>
          <a:xfrm>
            <a:off x="2676524" y="1780912"/>
            <a:ext cx="0" cy="4476466"/>
          </a:xfrm>
          <a:prstGeom prst="line">
            <a:avLst/>
          </a:prstGeom>
          <a:noFill/>
          <a:ln w="6350" cap="flat" cmpd="sng" algn="ctr">
            <a:solidFill>
              <a:srgbClr val="0F6FC6"/>
            </a:solidFill>
            <a:prstDash val="solid"/>
            <a:miter lim="800000"/>
          </a:ln>
          <a:effectLst/>
        </p:spPr>
      </p:cxnSp>
      <p:sp>
        <p:nvSpPr>
          <p:cNvPr id="305" name="矩形 304">
            <a:extLst>
              <a:ext uri="{FF2B5EF4-FFF2-40B4-BE49-F238E27FC236}">
                <a16:creationId xmlns:a16="http://schemas.microsoft.com/office/drawing/2014/main" id="{B4A64C47-EB78-461A-8C41-2FD56C650BC5}"/>
              </a:ext>
            </a:extLst>
          </p:cNvPr>
          <p:cNvSpPr/>
          <p:nvPr userDrawn="1"/>
        </p:nvSpPr>
        <p:spPr>
          <a:xfrm>
            <a:off x="0" y="0"/>
            <a:ext cx="12192000" cy="1119117"/>
          </a:xfrm>
          <a:prstGeom prst="rect">
            <a:avLst/>
          </a:prstGeom>
          <a:solidFill>
            <a:srgbClr val="0F6F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06" name="矩形 305">
            <a:extLst>
              <a:ext uri="{FF2B5EF4-FFF2-40B4-BE49-F238E27FC236}">
                <a16:creationId xmlns:a16="http://schemas.microsoft.com/office/drawing/2014/main" id="{F739B9B4-E6AF-4FFF-BB9E-D905802D5EC5}"/>
              </a:ext>
            </a:extLst>
          </p:cNvPr>
          <p:cNvSpPr/>
          <p:nvPr userDrawn="1"/>
        </p:nvSpPr>
        <p:spPr>
          <a:xfrm>
            <a:off x="1180530" y="1"/>
            <a:ext cx="1119117" cy="1470726"/>
          </a:xfrm>
          <a:prstGeom prst="rect">
            <a:avLst/>
          </a:prstGeom>
          <a:solidFill>
            <a:srgbClr val="17406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07" name="直角三角形 306">
            <a:extLst>
              <a:ext uri="{FF2B5EF4-FFF2-40B4-BE49-F238E27FC236}">
                <a16:creationId xmlns:a16="http://schemas.microsoft.com/office/drawing/2014/main" id="{0030ABBA-B272-483C-9F3E-7A2CD77088A0}"/>
              </a:ext>
            </a:extLst>
          </p:cNvPr>
          <p:cNvSpPr/>
          <p:nvPr userDrawn="1"/>
        </p:nvSpPr>
        <p:spPr>
          <a:xfrm rot="5400000">
            <a:off x="2312279" y="1106484"/>
            <a:ext cx="351612" cy="376878"/>
          </a:xfrm>
          <a:prstGeom prst="rtTriangle">
            <a:avLst/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pic>
        <p:nvPicPr>
          <p:cNvPr id="10" name="Picture 4" descr="未标题-1">
            <a:extLst>
              <a:ext uri="{FF2B5EF4-FFF2-40B4-BE49-F238E27FC236}">
                <a16:creationId xmlns:a16="http://schemas.microsoft.com/office/drawing/2014/main" id="{4636EE6C-3E75-471C-8924-17F0F83C96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644" y="472686"/>
            <a:ext cx="2009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52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参考文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FCC01A-04A3-4264-8BBC-730B4342F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5B7C-9CA1-4257-8EBB-4A49DF31859F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1A2694-4711-412F-A3B2-D2E8D7D2B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3BFE06-6EEB-46A1-9561-7452D8F46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C7477-D746-4D99-BFA2-807D366EBA9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9174003-D3B5-4853-AB78-6DCC763589B0}"/>
              </a:ext>
            </a:extLst>
          </p:cNvPr>
          <p:cNvSpPr txBox="1"/>
          <p:nvPr userDrawn="1"/>
        </p:nvSpPr>
        <p:spPr>
          <a:xfrm>
            <a:off x="1064957" y="728592"/>
            <a:ext cx="2292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17406D"/>
                </a:solidFill>
                <a:latin typeface="Calibri"/>
                <a:ea typeface="微软雅黑"/>
              </a:rPr>
              <a:t>参考文献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C1C1CD1B-8DE3-4F1E-8700-B2901B6C7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rgbClr val="0F6F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6" y="549495"/>
            <a:ext cx="719341" cy="720000"/>
          </a:xfrm>
          <a:prstGeom prst="rect">
            <a:avLst/>
          </a:prstGeom>
          <a:noFill/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93F3781D-4C8C-49E7-92C3-77D272FABE1D}"/>
              </a:ext>
            </a:extLst>
          </p:cNvPr>
          <p:cNvSpPr/>
          <p:nvPr userDrawn="1"/>
        </p:nvSpPr>
        <p:spPr>
          <a:xfrm>
            <a:off x="3098476" y="1246972"/>
            <a:ext cx="9093524" cy="45719"/>
          </a:xfrm>
          <a:prstGeom prst="rect">
            <a:avLst/>
          </a:prstGeom>
          <a:solidFill>
            <a:srgbClr val="0F6F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1" i="0" u="none" strike="noStrike" kern="0" cap="none" spc="0" normalizeH="0" baseline="0" noProof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68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CF89893-28C4-4DB7-96A2-4F41BF429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E338C6-DC50-4C18-BA4B-EBA82107D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B79E3B-4729-4E20-8189-6A7C0465E8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35B7C-9CA1-4257-8EBB-4A49DF31859F}" type="datetimeFigureOut">
              <a:rPr lang="zh-CN" altLang="en-US" smtClean="0"/>
              <a:t>2024/3/5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5BCC21-9489-40A6-85CF-A4B90DEA17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B258CE-86EC-4C7F-BD81-51E9C738D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C7477-D746-4D99-BFA2-807D366EBA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920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9A1B068-397D-4ACA-AC18-DA6E26B5EDE0}"/>
              </a:ext>
            </a:extLst>
          </p:cNvPr>
          <p:cNvSpPr txBox="1"/>
          <p:nvPr/>
        </p:nvSpPr>
        <p:spPr>
          <a:xfrm>
            <a:off x="1189307" y="3198529"/>
            <a:ext cx="485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17406D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综述写作体会</a:t>
            </a:r>
            <a:endParaRPr lang="en-US" altLang="zh-CN" sz="3200" b="1" dirty="0">
              <a:solidFill>
                <a:srgbClr val="17406D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8BDEA13-D82C-4DC6-810E-35BE80D647F2}"/>
              </a:ext>
            </a:extLst>
          </p:cNvPr>
          <p:cNvSpPr/>
          <p:nvPr/>
        </p:nvSpPr>
        <p:spPr>
          <a:xfrm>
            <a:off x="477672" y="4101140"/>
            <a:ext cx="6277691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50EBF62-79D2-40B7-B348-51FFEABC44BA}"/>
              </a:ext>
            </a:extLst>
          </p:cNvPr>
          <p:cNvSpPr/>
          <p:nvPr/>
        </p:nvSpPr>
        <p:spPr>
          <a:xfrm>
            <a:off x="7468449" y="2918961"/>
            <a:ext cx="3665948" cy="192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2767A40-F97B-4618-B2F4-9782A616E55A}"/>
              </a:ext>
            </a:extLst>
          </p:cNvPr>
          <p:cNvSpPr txBox="1"/>
          <p:nvPr/>
        </p:nvSpPr>
        <p:spPr>
          <a:xfrm>
            <a:off x="800949" y="4843296"/>
            <a:ext cx="666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7406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汇报人</a:t>
            </a:r>
            <a:r>
              <a:rPr lang="zh-CN" altLang="en-US" sz="2400" b="1">
                <a:solidFill>
                  <a:srgbClr val="17406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：张茜           导师</a:t>
            </a:r>
            <a:r>
              <a:rPr lang="zh-CN" altLang="en-US" sz="2400" b="1" dirty="0">
                <a:solidFill>
                  <a:srgbClr val="17406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：余江教授</a:t>
            </a:r>
          </a:p>
        </p:txBody>
      </p:sp>
    </p:spTree>
    <p:extLst>
      <p:ext uri="{BB962C8B-B14F-4D97-AF65-F5344CB8AC3E}">
        <p14:creationId xmlns:p14="http://schemas.microsoft.com/office/powerpoint/2010/main" val="1096295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8D799BEC-261A-4BE3-A515-7B0E269C1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59" y="1748028"/>
            <a:ext cx="480102" cy="490628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A1383D8-517B-4624-A70D-15FC8664679A}"/>
              </a:ext>
            </a:extLst>
          </p:cNvPr>
          <p:cNvSpPr/>
          <p:nvPr/>
        </p:nvSpPr>
        <p:spPr>
          <a:xfrm>
            <a:off x="37500" y="4349745"/>
            <a:ext cx="541619" cy="455937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AE09E4-8F82-4976-9238-F0F126C35CFB}"/>
              </a:ext>
            </a:extLst>
          </p:cNvPr>
          <p:cNvSpPr/>
          <p:nvPr/>
        </p:nvSpPr>
        <p:spPr>
          <a:xfrm>
            <a:off x="6215976" y="1117180"/>
            <a:ext cx="5959306" cy="5771994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gradFill flip="none" rotWithShape="1">
              <a:gsLst>
                <a:gs pos="27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just">
              <a:lnSpc>
                <a:spcPct val="150000"/>
              </a:lnSpc>
            </a:pPr>
            <a:endParaRPr lang="en-US" altLang="zh-CN" sz="1600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EC77976-0A09-468E-A8EB-146FAF7F86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1" t="24022" r="16774" b="46077"/>
          <a:stretch/>
        </p:blipFill>
        <p:spPr>
          <a:xfrm>
            <a:off x="37499" y="1117180"/>
            <a:ext cx="6137529" cy="2050675"/>
          </a:xfrm>
          <a:prstGeom prst="rect">
            <a:avLst/>
          </a:prstGeom>
        </p:spPr>
      </p:pic>
      <p:sp>
        <p:nvSpPr>
          <p:cNvPr id="2" name="椭圆 1">
            <a:extLst>
              <a:ext uri="{FF2B5EF4-FFF2-40B4-BE49-F238E27FC236}">
                <a16:creationId xmlns:a16="http://schemas.microsoft.com/office/drawing/2014/main" id="{6D308A2E-768F-4F00-BDFC-F11D6CC77005}"/>
              </a:ext>
            </a:extLst>
          </p:cNvPr>
          <p:cNvSpPr/>
          <p:nvPr/>
        </p:nvSpPr>
        <p:spPr>
          <a:xfrm>
            <a:off x="1930245" y="1071629"/>
            <a:ext cx="938032" cy="382576"/>
          </a:xfrm>
          <a:prstGeom prst="ellipse">
            <a:avLst/>
          </a:prstGeom>
          <a:noFill/>
          <a:ln w="34925">
            <a:gradFill>
              <a:gsLst>
                <a:gs pos="67000">
                  <a:schemeClr val="accent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3DC80508-B7EF-49E7-8E45-47166A3AEFF2}"/>
              </a:ext>
            </a:extLst>
          </p:cNvPr>
          <p:cNvSpPr/>
          <p:nvPr/>
        </p:nvSpPr>
        <p:spPr>
          <a:xfrm flipV="1">
            <a:off x="2417359" y="2402729"/>
            <a:ext cx="3716724" cy="127242"/>
          </a:xfrm>
          <a:custGeom>
            <a:avLst/>
            <a:gdLst>
              <a:gd name="connsiteX0" fmla="*/ 673894 w 771525"/>
              <a:gd name="connsiteY0" fmla="*/ 7144 h 85725"/>
              <a:gd name="connsiteX1" fmla="*/ 616744 w 771525"/>
              <a:gd name="connsiteY1" fmla="*/ 19240 h 85725"/>
              <a:gd name="connsiteX2" fmla="*/ 578644 w 771525"/>
              <a:gd name="connsiteY2" fmla="*/ 28194 h 85725"/>
              <a:gd name="connsiteX3" fmla="*/ 540544 w 771525"/>
              <a:gd name="connsiteY3" fmla="*/ 19240 h 85725"/>
              <a:gd name="connsiteX4" fmla="*/ 483394 w 771525"/>
              <a:gd name="connsiteY4" fmla="*/ 7144 h 85725"/>
              <a:gd name="connsiteX5" fmla="*/ 426244 w 771525"/>
              <a:gd name="connsiteY5" fmla="*/ 19240 h 85725"/>
              <a:gd name="connsiteX6" fmla="*/ 388144 w 771525"/>
              <a:gd name="connsiteY6" fmla="*/ 28194 h 85725"/>
              <a:gd name="connsiteX7" fmla="*/ 350044 w 771525"/>
              <a:gd name="connsiteY7" fmla="*/ 19240 h 85725"/>
              <a:gd name="connsiteX8" fmla="*/ 292894 w 771525"/>
              <a:gd name="connsiteY8" fmla="*/ 7144 h 85725"/>
              <a:gd name="connsiteX9" fmla="*/ 235744 w 771525"/>
              <a:gd name="connsiteY9" fmla="*/ 19240 h 85725"/>
              <a:gd name="connsiteX10" fmla="*/ 197644 w 771525"/>
              <a:gd name="connsiteY10" fmla="*/ 28194 h 85725"/>
              <a:gd name="connsiteX11" fmla="*/ 159544 w 771525"/>
              <a:gd name="connsiteY11" fmla="*/ 19240 h 85725"/>
              <a:gd name="connsiteX12" fmla="*/ 102394 w 771525"/>
              <a:gd name="connsiteY12" fmla="*/ 7144 h 85725"/>
              <a:gd name="connsiteX13" fmla="*/ 45244 w 771525"/>
              <a:gd name="connsiteY13" fmla="*/ 19240 h 85725"/>
              <a:gd name="connsiteX14" fmla="*/ 7144 w 771525"/>
              <a:gd name="connsiteY14" fmla="*/ 28194 h 85725"/>
              <a:gd name="connsiteX15" fmla="*/ 7144 w 771525"/>
              <a:gd name="connsiteY15" fmla="*/ 85344 h 85725"/>
              <a:gd name="connsiteX16" fmla="*/ 64294 w 771525"/>
              <a:gd name="connsiteY16" fmla="*/ 73247 h 85725"/>
              <a:gd name="connsiteX17" fmla="*/ 102394 w 771525"/>
              <a:gd name="connsiteY17" fmla="*/ 63722 h 85725"/>
              <a:gd name="connsiteX18" fmla="*/ 140494 w 771525"/>
              <a:gd name="connsiteY18" fmla="*/ 73247 h 85725"/>
              <a:gd name="connsiteX19" fmla="*/ 197644 w 771525"/>
              <a:gd name="connsiteY19" fmla="*/ 85344 h 85725"/>
              <a:gd name="connsiteX20" fmla="*/ 254794 w 771525"/>
              <a:gd name="connsiteY20" fmla="*/ 73247 h 85725"/>
              <a:gd name="connsiteX21" fmla="*/ 292894 w 771525"/>
              <a:gd name="connsiteY21" fmla="*/ 63722 h 85725"/>
              <a:gd name="connsiteX22" fmla="*/ 330994 w 771525"/>
              <a:gd name="connsiteY22" fmla="*/ 72676 h 85725"/>
              <a:gd name="connsiteX23" fmla="*/ 388144 w 771525"/>
              <a:gd name="connsiteY23" fmla="*/ 85344 h 85725"/>
              <a:gd name="connsiteX24" fmla="*/ 445294 w 771525"/>
              <a:gd name="connsiteY24" fmla="*/ 73247 h 85725"/>
              <a:gd name="connsiteX25" fmla="*/ 483394 w 771525"/>
              <a:gd name="connsiteY25" fmla="*/ 63722 h 85725"/>
              <a:gd name="connsiteX26" fmla="*/ 521494 w 771525"/>
              <a:gd name="connsiteY26" fmla="*/ 73247 h 85725"/>
              <a:gd name="connsiteX27" fmla="*/ 578644 w 771525"/>
              <a:gd name="connsiteY27" fmla="*/ 85344 h 85725"/>
              <a:gd name="connsiteX28" fmla="*/ 635794 w 771525"/>
              <a:gd name="connsiteY28" fmla="*/ 73247 h 85725"/>
              <a:gd name="connsiteX29" fmla="*/ 673894 w 771525"/>
              <a:gd name="connsiteY29" fmla="*/ 63722 h 85725"/>
              <a:gd name="connsiteX30" fmla="*/ 711994 w 771525"/>
              <a:gd name="connsiteY30" fmla="*/ 72676 h 85725"/>
              <a:gd name="connsiteX31" fmla="*/ 769144 w 771525"/>
              <a:gd name="connsiteY31" fmla="*/ 85344 h 85725"/>
              <a:gd name="connsiteX32" fmla="*/ 769144 w 771525"/>
              <a:gd name="connsiteY32" fmla="*/ 28194 h 85725"/>
              <a:gd name="connsiteX33" fmla="*/ 731044 w 771525"/>
              <a:gd name="connsiteY33" fmla="*/ 19240 h 85725"/>
              <a:gd name="connsiteX34" fmla="*/ 673894 w 771525"/>
              <a:gd name="connsiteY34" fmla="*/ 7144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1525" h="85725">
                <a:moveTo>
                  <a:pt x="673894" y="7144"/>
                </a:moveTo>
                <a:cubicBezTo>
                  <a:pt x="654295" y="7903"/>
                  <a:pt x="634969" y="11994"/>
                  <a:pt x="616744" y="19240"/>
                </a:cubicBezTo>
                <a:cubicBezTo>
                  <a:pt x="604611" y="24262"/>
                  <a:pt x="591743" y="27285"/>
                  <a:pt x="578644" y="28194"/>
                </a:cubicBezTo>
                <a:cubicBezTo>
                  <a:pt x="565544" y="27285"/>
                  <a:pt x="552677" y="24262"/>
                  <a:pt x="540544" y="19240"/>
                </a:cubicBezTo>
                <a:cubicBezTo>
                  <a:pt x="522319" y="11994"/>
                  <a:pt x="502992" y="7903"/>
                  <a:pt x="483394" y="7144"/>
                </a:cubicBezTo>
                <a:cubicBezTo>
                  <a:pt x="463795" y="7903"/>
                  <a:pt x="444469" y="11994"/>
                  <a:pt x="426244" y="19240"/>
                </a:cubicBezTo>
                <a:cubicBezTo>
                  <a:pt x="414111" y="24262"/>
                  <a:pt x="401244" y="27285"/>
                  <a:pt x="388144" y="28194"/>
                </a:cubicBezTo>
                <a:cubicBezTo>
                  <a:pt x="375044" y="27285"/>
                  <a:pt x="362177" y="24262"/>
                  <a:pt x="350044" y="19240"/>
                </a:cubicBezTo>
                <a:cubicBezTo>
                  <a:pt x="331819" y="11994"/>
                  <a:pt x="312492" y="7903"/>
                  <a:pt x="292894" y="7144"/>
                </a:cubicBezTo>
                <a:cubicBezTo>
                  <a:pt x="273295" y="7903"/>
                  <a:pt x="253969" y="11994"/>
                  <a:pt x="235744" y="19240"/>
                </a:cubicBezTo>
                <a:cubicBezTo>
                  <a:pt x="223610" y="24262"/>
                  <a:pt x="210743" y="27285"/>
                  <a:pt x="197644" y="28194"/>
                </a:cubicBezTo>
                <a:cubicBezTo>
                  <a:pt x="184544" y="27285"/>
                  <a:pt x="171678" y="24262"/>
                  <a:pt x="159544" y="19240"/>
                </a:cubicBezTo>
                <a:cubicBezTo>
                  <a:pt x="141319" y="11994"/>
                  <a:pt x="121992" y="7903"/>
                  <a:pt x="102394" y="7144"/>
                </a:cubicBezTo>
                <a:cubicBezTo>
                  <a:pt x="82795" y="7903"/>
                  <a:pt x="63469" y="11994"/>
                  <a:pt x="45244" y="19240"/>
                </a:cubicBezTo>
                <a:cubicBezTo>
                  <a:pt x="33110" y="24262"/>
                  <a:pt x="20244" y="27285"/>
                  <a:pt x="7144" y="28194"/>
                </a:cubicBezTo>
                <a:lnTo>
                  <a:pt x="7144" y="85344"/>
                </a:lnTo>
                <a:cubicBezTo>
                  <a:pt x="26742" y="84585"/>
                  <a:pt x="46069" y="80494"/>
                  <a:pt x="64294" y="73247"/>
                </a:cubicBezTo>
                <a:cubicBezTo>
                  <a:pt x="76394" y="68031"/>
                  <a:pt x="89262" y="64814"/>
                  <a:pt x="102394" y="63722"/>
                </a:cubicBezTo>
                <a:cubicBezTo>
                  <a:pt x="115526" y="64814"/>
                  <a:pt x="128393" y="68031"/>
                  <a:pt x="140494" y="73247"/>
                </a:cubicBezTo>
                <a:cubicBezTo>
                  <a:pt x="158719" y="80494"/>
                  <a:pt x="178045" y="84585"/>
                  <a:pt x="197644" y="85344"/>
                </a:cubicBezTo>
                <a:cubicBezTo>
                  <a:pt x="217242" y="84585"/>
                  <a:pt x="236569" y="80494"/>
                  <a:pt x="254794" y="73247"/>
                </a:cubicBezTo>
                <a:cubicBezTo>
                  <a:pt x="266894" y="68031"/>
                  <a:pt x="279762" y="64814"/>
                  <a:pt x="292894" y="63722"/>
                </a:cubicBezTo>
                <a:cubicBezTo>
                  <a:pt x="305994" y="64631"/>
                  <a:pt x="318861" y="67654"/>
                  <a:pt x="330994" y="72676"/>
                </a:cubicBezTo>
                <a:cubicBezTo>
                  <a:pt x="349171" y="80161"/>
                  <a:pt x="368506" y="84448"/>
                  <a:pt x="388144" y="85344"/>
                </a:cubicBezTo>
                <a:cubicBezTo>
                  <a:pt x="407742" y="84585"/>
                  <a:pt x="427069" y="80494"/>
                  <a:pt x="445294" y="73247"/>
                </a:cubicBezTo>
                <a:cubicBezTo>
                  <a:pt x="457394" y="68031"/>
                  <a:pt x="470262" y="64815"/>
                  <a:pt x="483394" y="63722"/>
                </a:cubicBezTo>
                <a:cubicBezTo>
                  <a:pt x="496526" y="64815"/>
                  <a:pt x="509393" y="68031"/>
                  <a:pt x="521494" y="73247"/>
                </a:cubicBezTo>
                <a:cubicBezTo>
                  <a:pt x="539719" y="80494"/>
                  <a:pt x="559045" y="84585"/>
                  <a:pt x="578644" y="85344"/>
                </a:cubicBezTo>
                <a:cubicBezTo>
                  <a:pt x="598242" y="84585"/>
                  <a:pt x="617569" y="80494"/>
                  <a:pt x="635794" y="73247"/>
                </a:cubicBezTo>
                <a:cubicBezTo>
                  <a:pt x="647894" y="68031"/>
                  <a:pt x="660762" y="64815"/>
                  <a:pt x="673894" y="63722"/>
                </a:cubicBezTo>
                <a:cubicBezTo>
                  <a:pt x="686993" y="64631"/>
                  <a:pt x="699861" y="67654"/>
                  <a:pt x="711994" y="72676"/>
                </a:cubicBezTo>
                <a:cubicBezTo>
                  <a:pt x="730171" y="80161"/>
                  <a:pt x="749506" y="84448"/>
                  <a:pt x="769144" y="85344"/>
                </a:cubicBezTo>
                <a:lnTo>
                  <a:pt x="769144" y="28194"/>
                </a:lnTo>
                <a:cubicBezTo>
                  <a:pt x="756044" y="27285"/>
                  <a:pt x="743177" y="24262"/>
                  <a:pt x="731044" y="19240"/>
                </a:cubicBezTo>
                <a:cubicBezTo>
                  <a:pt x="712819" y="11994"/>
                  <a:pt x="693492" y="7903"/>
                  <a:pt x="673894" y="7144"/>
                </a:cubicBezTo>
                <a:close/>
              </a:path>
            </a:pathLst>
          </a:custGeom>
          <a:solidFill>
            <a:srgbClr val="0070C0"/>
          </a:solidFill>
          <a:ln w="9525" cap="flat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638C841-D708-4FD2-8C4A-283C9B0B5989}"/>
              </a:ext>
            </a:extLst>
          </p:cNvPr>
          <p:cNvSpPr txBox="1"/>
          <p:nvPr/>
        </p:nvSpPr>
        <p:spPr>
          <a:xfrm>
            <a:off x="7141688" y="1334278"/>
            <a:ext cx="526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问题：格式不规范、没有主题、缺少逻辑</a:t>
            </a:r>
            <a:endParaRPr lang="en-US" altLang="zh-CN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90DEDC8B-4F32-4216-9382-E89B45CC2113}"/>
              </a:ext>
            </a:extLst>
          </p:cNvPr>
          <p:cNvCxnSpPr>
            <a:cxnSpLocks/>
          </p:cNvCxnSpPr>
          <p:nvPr/>
        </p:nvCxnSpPr>
        <p:spPr>
          <a:xfrm>
            <a:off x="6215975" y="1525566"/>
            <a:ext cx="9257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>
            <a:extLst>
              <a:ext uri="{FF2B5EF4-FFF2-40B4-BE49-F238E27FC236}">
                <a16:creationId xmlns:a16="http://schemas.microsoft.com/office/drawing/2014/main" id="{9AA60A63-6A01-43EC-88A4-81E2D47D7B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8" t="34835" r="16071" b="16185"/>
          <a:stretch/>
        </p:blipFill>
        <p:spPr>
          <a:xfrm>
            <a:off x="0" y="3473048"/>
            <a:ext cx="6215975" cy="3257705"/>
          </a:xfrm>
          <a:prstGeom prst="rect">
            <a:avLst/>
          </a:prstGeom>
        </p:spPr>
      </p:pic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EE4CFF8-69E0-43B7-8461-E2FA6F6B6F5E}"/>
              </a:ext>
            </a:extLst>
          </p:cNvPr>
          <p:cNvCxnSpPr/>
          <p:nvPr/>
        </p:nvCxnSpPr>
        <p:spPr>
          <a:xfrm>
            <a:off x="-3448" y="3278221"/>
            <a:ext cx="6215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B4E6847A-F48E-421E-999F-862B9A1E4FC3}"/>
              </a:ext>
            </a:extLst>
          </p:cNvPr>
          <p:cNvCxnSpPr>
            <a:cxnSpLocks/>
          </p:cNvCxnSpPr>
          <p:nvPr/>
        </p:nvCxnSpPr>
        <p:spPr>
          <a:xfrm>
            <a:off x="6212528" y="4810491"/>
            <a:ext cx="925713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B5289441-FE44-437E-9C60-AE3DAFC198EC}"/>
              </a:ext>
            </a:extLst>
          </p:cNvPr>
          <p:cNvSpPr txBox="1"/>
          <p:nvPr/>
        </p:nvSpPr>
        <p:spPr>
          <a:xfrm>
            <a:off x="7179189" y="4606897"/>
            <a:ext cx="52659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问题：文献大杂烩，没有自己的思想 </a:t>
            </a:r>
            <a:endParaRPr lang="en-US" altLang="zh-CN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014A6A12-61DF-4C82-938E-998B96DC4B22}"/>
              </a:ext>
            </a:extLst>
          </p:cNvPr>
          <p:cNvSpPr/>
          <p:nvPr/>
        </p:nvSpPr>
        <p:spPr>
          <a:xfrm>
            <a:off x="837505" y="3379223"/>
            <a:ext cx="938032" cy="382576"/>
          </a:xfrm>
          <a:prstGeom prst="ellipse">
            <a:avLst/>
          </a:prstGeom>
          <a:noFill/>
          <a:ln w="34925">
            <a:gradFill>
              <a:gsLst>
                <a:gs pos="67000">
                  <a:schemeClr val="accent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6A30CF3E-C757-4699-BACD-E93D97257127}"/>
              </a:ext>
            </a:extLst>
          </p:cNvPr>
          <p:cNvSpPr/>
          <p:nvPr/>
        </p:nvSpPr>
        <p:spPr>
          <a:xfrm>
            <a:off x="308309" y="5073636"/>
            <a:ext cx="938032" cy="382576"/>
          </a:xfrm>
          <a:prstGeom prst="ellipse">
            <a:avLst/>
          </a:prstGeom>
          <a:noFill/>
          <a:ln w="34925">
            <a:gradFill>
              <a:gsLst>
                <a:gs pos="67000">
                  <a:schemeClr val="accent1"/>
                </a:gs>
                <a:gs pos="10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389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" name="图片 484">
            <a:extLst>
              <a:ext uri="{FF2B5EF4-FFF2-40B4-BE49-F238E27FC236}">
                <a16:creationId xmlns:a16="http://schemas.microsoft.com/office/drawing/2014/main" id="{07C06B59-707E-4273-8764-235BD581A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59" y="1748028"/>
            <a:ext cx="480102" cy="490628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A1383D8-517B-4624-A70D-15FC8664679A}"/>
              </a:ext>
            </a:extLst>
          </p:cNvPr>
          <p:cNvSpPr/>
          <p:nvPr/>
        </p:nvSpPr>
        <p:spPr>
          <a:xfrm>
            <a:off x="37500" y="4349745"/>
            <a:ext cx="541619" cy="455937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738B7D41-C846-4104-AD05-576CFF8A053E}"/>
              </a:ext>
            </a:extLst>
          </p:cNvPr>
          <p:cNvSpPr txBox="1"/>
          <p:nvPr/>
        </p:nvSpPr>
        <p:spPr>
          <a:xfrm>
            <a:off x="2612462" y="442936"/>
            <a:ext cx="557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学习文章框架结构</a:t>
            </a:r>
          </a:p>
        </p:txBody>
      </p:sp>
      <p:sp>
        <p:nvSpPr>
          <p:cNvPr id="479" name="矩形 478">
            <a:extLst>
              <a:ext uri="{FF2B5EF4-FFF2-40B4-BE49-F238E27FC236}">
                <a16:creationId xmlns:a16="http://schemas.microsoft.com/office/drawing/2014/main" id="{77CA991D-C526-4D8F-8CE9-364DD4D6700F}"/>
              </a:ext>
            </a:extLst>
          </p:cNvPr>
          <p:cNvSpPr/>
          <p:nvPr/>
        </p:nvSpPr>
        <p:spPr>
          <a:xfrm>
            <a:off x="0" y="5437762"/>
            <a:ext cx="12175281" cy="1451412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gradFill flip="none" rotWithShape="1">
              <a:gsLst>
                <a:gs pos="27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just">
              <a:lnSpc>
                <a:spcPct val="150000"/>
              </a:lnSpc>
            </a:pPr>
            <a:endParaRPr lang="en-US" altLang="zh-CN" sz="1600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1A7F520-371F-4530-8A0E-C598142D7A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7" r="14468" b="11915"/>
          <a:stretch/>
        </p:blipFill>
        <p:spPr>
          <a:xfrm>
            <a:off x="1023026" y="1122789"/>
            <a:ext cx="10145949" cy="4320582"/>
          </a:xfrm>
          <a:prstGeom prst="rect">
            <a:avLst/>
          </a:prstGeom>
        </p:spPr>
      </p:pic>
      <p:sp>
        <p:nvSpPr>
          <p:cNvPr id="486" name="文本框 485">
            <a:extLst>
              <a:ext uri="{FF2B5EF4-FFF2-40B4-BE49-F238E27FC236}">
                <a16:creationId xmlns:a16="http://schemas.microsoft.com/office/drawing/2014/main" id="{FC1AD262-30B8-4750-948D-36D7E895F5ED}"/>
              </a:ext>
            </a:extLst>
          </p:cNvPr>
          <p:cNvSpPr txBox="1"/>
          <p:nvPr/>
        </p:nvSpPr>
        <p:spPr>
          <a:xfrm>
            <a:off x="3576537" y="5900679"/>
            <a:ext cx="503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体会：多看一些综述文章，学习别人的行文思路 </a:t>
            </a:r>
            <a:endParaRPr lang="en-US" altLang="zh-CN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6304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8D799BEC-261A-4BE3-A515-7B0E269C1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59" y="1748028"/>
            <a:ext cx="480102" cy="490628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A1383D8-517B-4624-A70D-15FC8664679A}"/>
              </a:ext>
            </a:extLst>
          </p:cNvPr>
          <p:cNvSpPr/>
          <p:nvPr/>
        </p:nvSpPr>
        <p:spPr>
          <a:xfrm>
            <a:off x="37500" y="4349745"/>
            <a:ext cx="541619" cy="455937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AE09E4-8F82-4976-9238-F0F126C35CFB}"/>
              </a:ext>
            </a:extLst>
          </p:cNvPr>
          <p:cNvSpPr/>
          <p:nvPr/>
        </p:nvSpPr>
        <p:spPr>
          <a:xfrm>
            <a:off x="0" y="4464996"/>
            <a:ext cx="12175281" cy="2424177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gradFill flip="none" rotWithShape="1">
              <a:gsLst>
                <a:gs pos="27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just">
              <a:lnSpc>
                <a:spcPct val="150000"/>
              </a:lnSpc>
            </a:pPr>
            <a:endParaRPr lang="en-US" altLang="zh-CN" sz="1600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endParaRPr lang="zh-CN" altLang="en-US" sz="1600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738B7D41-C846-4104-AD05-576CFF8A053E}"/>
              </a:ext>
            </a:extLst>
          </p:cNvPr>
          <p:cNvSpPr txBox="1"/>
          <p:nvPr/>
        </p:nvSpPr>
        <p:spPr>
          <a:xfrm>
            <a:off x="2612462" y="442936"/>
            <a:ext cx="5574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明确写作目的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0BC988C-AF64-4D7D-8A80-6A038B3E56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0" t="20567" r="15315" b="33617"/>
          <a:stretch/>
        </p:blipFill>
        <p:spPr>
          <a:xfrm>
            <a:off x="2545404" y="1173347"/>
            <a:ext cx="7101193" cy="3142035"/>
          </a:xfrm>
          <a:prstGeom prst="rect">
            <a:avLst/>
          </a:prstGeom>
        </p:spPr>
      </p:pic>
      <p:sp>
        <p:nvSpPr>
          <p:cNvPr id="109" name="文本框 108">
            <a:extLst>
              <a:ext uri="{FF2B5EF4-FFF2-40B4-BE49-F238E27FC236}">
                <a16:creationId xmlns:a16="http://schemas.microsoft.com/office/drawing/2014/main" id="{B54FF98E-4968-4F21-BE4C-705915CBF983}"/>
              </a:ext>
            </a:extLst>
          </p:cNvPr>
          <p:cNvSpPr txBox="1"/>
          <p:nvPr/>
        </p:nvSpPr>
        <p:spPr>
          <a:xfrm>
            <a:off x="3576537" y="5248922"/>
            <a:ext cx="5038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体会：明确写作目的，不能盲目地将文章堆叠 </a:t>
            </a:r>
            <a:endParaRPr lang="en-US" altLang="zh-CN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227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8D799BEC-261A-4BE3-A515-7B0E269C1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359" y="1748028"/>
            <a:ext cx="480102" cy="490628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A1383D8-517B-4624-A70D-15FC8664679A}"/>
              </a:ext>
            </a:extLst>
          </p:cNvPr>
          <p:cNvSpPr/>
          <p:nvPr/>
        </p:nvSpPr>
        <p:spPr>
          <a:xfrm>
            <a:off x="37500" y="4349745"/>
            <a:ext cx="541619" cy="455937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6AE09E4-8F82-4976-9238-F0F126C35CFB}"/>
              </a:ext>
            </a:extLst>
          </p:cNvPr>
          <p:cNvSpPr/>
          <p:nvPr/>
        </p:nvSpPr>
        <p:spPr>
          <a:xfrm>
            <a:off x="6096000" y="1117180"/>
            <a:ext cx="6079281" cy="5771994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gradFill flip="none" rotWithShape="1">
              <a:gsLst>
                <a:gs pos="27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indent="457200" algn="just">
              <a:lnSpc>
                <a:spcPct val="150000"/>
              </a:lnSpc>
            </a:pPr>
            <a:endParaRPr lang="en-US" altLang="zh-CN" sz="1600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endParaRPr lang="zh-CN" altLang="en-US" sz="1600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738B7D41-C846-4104-AD05-576CFF8A053E}"/>
              </a:ext>
            </a:extLst>
          </p:cNvPr>
          <p:cNvSpPr txBox="1"/>
          <p:nvPr/>
        </p:nvSpPr>
        <p:spPr>
          <a:xfrm>
            <a:off x="1143857" y="1843719"/>
            <a:ext cx="3836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F6F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2800" b="1" dirty="0">
                <a:solidFill>
                  <a:srgbClr val="0F6F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充分阅读，整理归纳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7D8DE6C-20A8-41C5-AA1E-143D7048BF2A}"/>
              </a:ext>
            </a:extLst>
          </p:cNvPr>
          <p:cNvSpPr txBox="1"/>
          <p:nvPr/>
        </p:nvSpPr>
        <p:spPr>
          <a:xfrm>
            <a:off x="8740767" y="1843719"/>
            <a:ext cx="302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F6F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2800" b="1" dirty="0">
                <a:solidFill>
                  <a:srgbClr val="0F6FC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写作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A8E6A51-FB8A-45D3-8FB3-6814FC033F26}"/>
              </a:ext>
            </a:extLst>
          </p:cNvPr>
          <p:cNvSpPr txBox="1"/>
          <p:nvPr/>
        </p:nvSpPr>
        <p:spPr>
          <a:xfrm>
            <a:off x="579119" y="3878003"/>
            <a:ext cx="5038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体会：多看一些相关资料，对要写作的对象有充分的认识，摘录关键段落 </a:t>
            </a:r>
            <a:endParaRPr lang="en-US" altLang="zh-CN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02F70CE-38FA-4A53-98DE-5C10AFDB8ECC}"/>
              </a:ext>
            </a:extLst>
          </p:cNvPr>
          <p:cNvSpPr txBox="1"/>
          <p:nvPr/>
        </p:nvSpPr>
        <p:spPr>
          <a:xfrm>
            <a:off x="6891548" y="3429000"/>
            <a:ext cx="5038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体会：整理归纳，按照一定的逻辑进行整理</a:t>
            </a:r>
            <a:endParaRPr lang="en-US" altLang="zh-CN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en-US" altLang="zh-CN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altLang="en-US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比如：前言</a:t>
            </a:r>
            <a:r>
              <a:rPr lang="en-US" altLang="zh-CN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什么是腈纶聚合废水</a:t>
            </a:r>
            <a:r>
              <a:rPr lang="en-US" altLang="zh-CN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怎么处理？处理效果怎样？</a:t>
            </a:r>
            <a:r>
              <a:rPr lang="en-US" altLang="zh-CN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b="1" dirty="0">
                <a:solidFill>
                  <a:srgbClr val="36456E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问题与展望，同时关联文章主题 </a:t>
            </a:r>
            <a:endParaRPr lang="en-US" altLang="zh-CN" b="1" dirty="0">
              <a:solidFill>
                <a:srgbClr val="36456E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4CD44D6-C417-4803-8B5B-3B6106F0C2B5}"/>
              </a:ext>
            </a:extLst>
          </p:cNvPr>
          <p:cNvSpPr/>
          <p:nvPr/>
        </p:nvSpPr>
        <p:spPr>
          <a:xfrm>
            <a:off x="768485" y="0"/>
            <a:ext cx="2266545" cy="1117180"/>
          </a:xfrm>
          <a:prstGeom prst="rect">
            <a:avLst/>
          </a:prstGeom>
          <a:solidFill>
            <a:srgbClr val="0F6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B65AD14-2E05-4DFE-898F-8116F4710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957" y="1114789"/>
            <a:ext cx="1514578" cy="5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9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39A1B068-397D-4ACA-AC18-DA6E26B5EDE0}"/>
              </a:ext>
            </a:extLst>
          </p:cNvPr>
          <p:cNvSpPr txBox="1"/>
          <p:nvPr/>
        </p:nvSpPr>
        <p:spPr>
          <a:xfrm>
            <a:off x="1591283" y="3519857"/>
            <a:ext cx="49359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17406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请各位批评指正！</a:t>
            </a:r>
            <a:endParaRPr lang="en-US" altLang="zh-CN" sz="4800" b="1" dirty="0">
              <a:solidFill>
                <a:srgbClr val="1740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200" dirty="0">
              <a:solidFill>
                <a:srgbClr val="17406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B8BDEA13-D82C-4DC6-810E-35BE80D647F2}"/>
              </a:ext>
            </a:extLst>
          </p:cNvPr>
          <p:cNvSpPr/>
          <p:nvPr/>
        </p:nvSpPr>
        <p:spPr>
          <a:xfrm>
            <a:off x="477672" y="4639785"/>
            <a:ext cx="6791324" cy="524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DD18E6E-D5CC-48A3-9054-78211F24E9F3}"/>
              </a:ext>
            </a:extLst>
          </p:cNvPr>
          <p:cNvGrpSpPr/>
          <p:nvPr/>
        </p:nvGrpSpPr>
        <p:grpSpPr>
          <a:xfrm>
            <a:off x="477672" y="2918961"/>
            <a:ext cx="10656725" cy="2730319"/>
            <a:chOff x="477672" y="2918961"/>
            <a:chExt cx="10656725" cy="2730319"/>
          </a:xfrm>
          <a:noFill/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50EBF62-79D2-40B7-B348-51FFEABC44BA}"/>
                </a:ext>
              </a:extLst>
            </p:cNvPr>
            <p:cNvSpPr/>
            <p:nvPr/>
          </p:nvSpPr>
          <p:spPr>
            <a:xfrm>
              <a:off x="7468449" y="2918961"/>
              <a:ext cx="3665948" cy="192433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5C2E167A-39A8-4450-A939-E6E1954A9DBE}"/>
                </a:ext>
              </a:extLst>
            </p:cNvPr>
            <p:cNvSpPr txBox="1"/>
            <p:nvPr/>
          </p:nvSpPr>
          <p:spPr>
            <a:xfrm>
              <a:off x="477672" y="5190372"/>
              <a:ext cx="3643952" cy="45890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altLang="zh-CN" dirty="0">
                <a:solidFill>
                  <a:srgbClr val="3645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DFEA58B-3A64-4540-8BCD-835A02730AA7}"/>
              </a:ext>
            </a:extLst>
          </p:cNvPr>
          <p:cNvSpPr txBox="1"/>
          <p:nvPr/>
        </p:nvSpPr>
        <p:spPr>
          <a:xfrm>
            <a:off x="577429" y="5574816"/>
            <a:ext cx="666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7406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汇报人</a:t>
            </a:r>
            <a:r>
              <a:rPr lang="zh-CN" altLang="en-US" sz="2400" b="1">
                <a:solidFill>
                  <a:srgbClr val="17406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：张茜           导师</a:t>
            </a:r>
            <a:r>
              <a:rPr lang="zh-CN" altLang="en-US" sz="2400" b="1" dirty="0">
                <a:solidFill>
                  <a:srgbClr val="17406D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：余江教授</a:t>
            </a:r>
          </a:p>
        </p:txBody>
      </p:sp>
    </p:spTree>
    <p:extLst>
      <p:ext uri="{BB962C8B-B14F-4D97-AF65-F5344CB8AC3E}">
        <p14:creationId xmlns:p14="http://schemas.microsoft.com/office/powerpoint/2010/main" val="22238009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152</Words>
  <Application>Microsoft Office PowerPoint</Application>
  <PresentationFormat>宽屏</PresentationFormat>
  <Paragraphs>20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6" baseType="lpstr">
      <vt:lpstr>等线</vt:lpstr>
      <vt:lpstr>等线 Light</vt:lpstr>
      <vt:lpstr>黑体</vt:lpstr>
      <vt:lpstr>宋体</vt:lpstr>
      <vt:lpstr>微软雅黑</vt:lpstr>
      <vt:lpstr>Arial</vt:lpstr>
      <vt:lpstr>Calibri</vt:lpstr>
      <vt:lpstr>Impact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北京化工大学PPT模板2</dc:title>
  <dc:creator/>
  <cp:lastModifiedBy/>
  <cp:revision>66</cp:revision>
  <dcterms:created xsi:type="dcterms:W3CDTF">2018-12-22T14:11:58Z</dcterms:created>
  <dcterms:modified xsi:type="dcterms:W3CDTF">2024-03-05T09:10:36Z</dcterms:modified>
</cp:coreProperties>
</file>