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15" r:id="rId3"/>
    <p:sldId id="316" r:id="rId4"/>
    <p:sldId id="317" r:id="rId5"/>
    <p:sldId id="318" r:id="rId6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52D59B-A701-47CA-AF5C-277904685405}" type="doc">
      <dgm:prSet loTypeId="urn:microsoft.com/office/officeart/2005/8/layout/hierarchy2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zh-CN" altLang="en-US"/>
        </a:p>
      </dgm:t>
    </dgm:pt>
    <dgm:pt modelId="{E25668CE-E697-41CC-8A2A-F9DDFC818FE2}">
      <dgm:prSet phldrT="[文本]" custT="1"/>
      <dgm:spPr/>
      <dgm:t>
        <a:bodyPr/>
        <a:lstStyle/>
        <a:p>
          <a:r>
            <a: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rPr>
            <a:t>论文写作</a:t>
          </a:r>
        </a:p>
      </dgm:t>
    </dgm:pt>
    <dgm:pt modelId="{AA277963-B3CC-4DAF-BC00-4769F1D98C3D}" type="parTrans" cxnId="{06FBFE89-7BCB-443F-B359-E053CF629D90}">
      <dgm:prSet/>
      <dgm:spPr/>
      <dgm:t>
        <a:bodyPr/>
        <a:lstStyle/>
        <a:p>
          <a:endParaRPr lang="zh-CN" altLang="en-US"/>
        </a:p>
      </dgm:t>
    </dgm:pt>
    <dgm:pt modelId="{C56992D3-9E34-473C-BCBA-FA0A2A2DEF16}" type="sibTrans" cxnId="{06FBFE89-7BCB-443F-B359-E053CF629D90}">
      <dgm:prSet/>
      <dgm:spPr/>
      <dgm:t>
        <a:bodyPr/>
        <a:lstStyle/>
        <a:p>
          <a:endParaRPr lang="zh-CN" altLang="en-US"/>
        </a:p>
      </dgm:t>
    </dgm:pt>
    <dgm:pt modelId="{D57D90BF-4CE8-485C-97C9-13E604CD8E78}">
      <dgm:prSet phldrT="[文本]" custT="1"/>
      <dgm:spPr/>
      <dgm:t>
        <a:bodyPr/>
        <a:lstStyle/>
        <a:p>
          <a:r>
            <a: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rPr>
            <a:t>摘要</a:t>
          </a:r>
        </a:p>
      </dgm:t>
    </dgm:pt>
    <dgm:pt modelId="{584D4642-BBB2-4EBA-BC27-B7A17D6DAF2D}" type="parTrans" cxnId="{08DEF220-1104-403F-9E38-F6E9EA5E5097}">
      <dgm:prSet custT="1"/>
      <dgm:spPr/>
      <dgm:t>
        <a:bodyPr/>
        <a:lstStyle/>
        <a:p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B2F457BD-E5D4-4443-82DF-751D5BE32E2F}" type="sibTrans" cxnId="{08DEF220-1104-403F-9E38-F6E9EA5E5097}">
      <dgm:prSet/>
      <dgm:spPr/>
      <dgm:t>
        <a:bodyPr/>
        <a:lstStyle/>
        <a:p>
          <a:endParaRPr lang="zh-CN" altLang="en-US"/>
        </a:p>
      </dgm:t>
    </dgm:pt>
    <dgm:pt modelId="{EB791A27-907D-40D6-B4DB-010BF91433B4}">
      <dgm:prSet phldrT="[文本]" custT="1"/>
      <dgm:spPr/>
      <dgm:t>
        <a:bodyPr/>
        <a:lstStyle/>
        <a:p>
          <a:r>
            <a: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rPr>
            <a:t>需要解决什么问题、用什么方法解决、得到什么结论</a:t>
          </a:r>
        </a:p>
      </dgm:t>
    </dgm:pt>
    <dgm:pt modelId="{BF48684D-045B-4D99-ACF5-9BDC18E9F2B9}" type="parTrans" cxnId="{AE8E251F-8145-4CF0-8BA8-7A12446DC9A6}">
      <dgm:prSet custT="1"/>
      <dgm:spPr/>
      <dgm:t>
        <a:bodyPr/>
        <a:lstStyle/>
        <a:p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E22413DF-B183-46CF-95B0-1B482ED2F9B9}" type="sibTrans" cxnId="{AE8E251F-8145-4CF0-8BA8-7A12446DC9A6}">
      <dgm:prSet/>
      <dgm:spPr/>
      <dgm:t>
        <a:bodyPr/>
        <a:lstStyle/>
        <a:p>
          <a:endParaRPr lang="zh-CN" altLang="en-US"/>
        </a:p>
      </dgm:t>
    </dgm:pt>
    <dgm:pt modelId="{9A2D74AC-D5DA-45D0-B8D5-6F49440961A1}">
      <dgm:prSet phldrT="[文本]" custT="1"/>
      <dgm:spPr/>
      <dgm:t>
        <a:bodyPr/>
        <a:lstStyle/>
        <a:p>
          <a:r>
            <a: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rPr>
            <a:t>引言</a:t>
          </a:r>
        </a:p>
      </dgm:t>
    </dgm:pt>
    <dgm:pt modelId="{49B98135-1FC6-4EC2-93F9-76C14C5D9D69}" type="parTrans" cxnId="{D5B85D40-73AD-4062-914E-CE5D974755AA}">
      <dgm:prSet custT="1"/>
      <dgm:spPr/>
      <dgm:t>
        <a:bodyPr/>
        <a:lstStyle/>
        <a:p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8DD9DC5F-465F-4B3F-9908-A8B86DD5DDAF}" type="sibTrans" cxnId="{D5B85D40-73AD-4062-914E-CE5D974755AA}">
      <dgm:prSet/>
      <dgm:spPr/>
      <dgm:t>
        <a:bodyPr/>
        <a:lstStyle/>
        <a:p>
          <a:endParaRPr lang="zh-CN" altLang="en-US"/>
        </a:p>
      </dgm:t>
    </dgm:pt>
    <dgm:pt modelId="{98CEBFFD-AADD-4F94-86DE-607361C030F4}">
      <dgm:prSet phldrT="[文本]" custT="1"/>
      <dgm:spPr/>
      <dgm:t>
        <a:bodyPr/>
        <a:lstStyle/>
        <a:p>
          <a:r>
            <a: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rPr>
            <a:t>相关背景、研究现状、存在问题和不足提出解决方法和特点</a:t>
          </a:r>
        </a:p>
      </dgm:t>
    </dgm:pt>
    <dgm:pt modelId="{DDB9EEE9-1059-4590-AFF0-DAF6A974BD23}" type="parTrans" cxnId="{0859E26B-61BF-4071-A291-2B8FFE253569}">
      <dgm:prSet custT="1"/>
      <dgm:spPr/>
      <dgm:t>
        <a:bodyPr/>
        <a:lstStyle/>
        <a:p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E0D520D6-8DA2-4BA8-9F6D-1EA8F542ABB6}" type="sibTrans" cxnId="{0859E26B-61BF-4071-A291-2B8FFE253569}">
      <dgm:prSet/>
      <dgm:spPr/>
      <dgm:t>
        <a:bodyPr/>
        <a:lstStyle/>
        <a:p>
          <a:endParaRPr lang="zh-CN" altLang="en-US"/>
        </a:p>
      </dgm:t>
    </dgm:pt>
    <dgm:pt modelId="{2F45B12D-D9CE-48EC-87DE-02AAB13E895F}">
      <dgm:prSet custT="1"/>
      <dgm:spPr/>
      <dgm:t>
        <a:bodyPr/>
        <a:lstStyle/>
        <a:p>
          <a:r>
            <a: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rPr>
            <a:t>实验部分</a:t>
          </a:r>
        </a:p>
      </dgm:t>
    </dgm:pt>
    <dgm:pt modelId="{F40DEA6B-7679-4D0F-88AC-4E4F8D57734F}" type="parTrans" cxnId="{77DD4305-4B33-4E74-8116-C46148866997}">
      <dgm:prSet/>
      <dgm:spPr/>
      <dgm:t>
        <a:bodyPr/>
        <a:lstStyle/>
        <a:p>
          <a:endParaRPr lang="zh-CN" altLang="en-US"/>
        </a:p>
      </dgm:t>
    </dgm:pt>
    <dgm:pt modelId="{ED8D1095-D45E-4263-B68F-29F325AA7B67}" type="sibTrans" cxnId="{77DD4305-4B33-4E74-8116-C46148866997}">
      <dgm:prSet/>
      <dgm:spPr/>
      <dgm:t>
        <a:bodyPr/>
        <a:lstStyle/>
        <a:p>
          <a:endParaRPr lang="zh-CN" altLang="en-US"/>
        </a:p>
      </dgm:t>
    </dgm:pt>
    <dgm:pt modelId="{72E90F6F-507D-42AD-A26C-8BA9B8AF679E}">
      <dgm:prSet custT="1"/>
      <dgm:spPr/>
      <dgm:t>
        <a:bodyPr/>
        <a:lstStyle/>
        <a:p>
          <a:r>
            <a: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rPr>
            <a:t>实验用品、实验方法</a:t>
          </a:r>
        </a:p>
      </dgm:t>
    </dgm:pt>
    <dgm:pt modelId="{CA6AAFF8-D994-45BD-84CA-444EC36597B7}" type="parTrans" cxnId="{16C2F30A-1373-4774-B36D-E5ADC9367494}">
      <dgm:prSet/>
      <dgm:spPr/>
      <dgm:t>
        <a:bodyPr/>
        <a:lstStyle/>
        <a:p>
          <a:endParaRPr lang="zh-CN" altLang="en-US"/>
        </a:p>
      </dgm:t>
    </dgm:pt>
    <dgm:pt modelId="{8F3C5A27-C83A-4DA4-8D45-BFE32155A9A7}" type="sibTrans" cxnId="{16C2F30A-1373-4774-B36D-E5ADC9367494}">
      <dgm:prSet/>
      <dgm:spPr/>
      <dgm:t>
        <a:bodyPr/>
        <a:lstStyle/>
        <a:p>
          <a:endParaRPr lang="zh-CN" altLang="en-US"/>
        </a:p>
      </dgm:t>
    </dgm:pt>
    <dgm:pt modelId="{121068B2-E60E-4DCE-B961-21842033B41A}">
      <dgm:prSet custT="1"/>
      <dgm:spPr/>
      <dgm:t>
        <a:bodyPr/>
        <a:lstStyle/>
        <a:p>
          <a:r>
            <a: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rPr>
            <a:t>结论</a:t>
          </a:r>
        </a:p>
      </dgm:t>
    </dgm:pt>
    <dgm:pt modelId="{906AA7BF-92D7-4EFD-A061-783B0BEF55AD}" type="parTrans" cxnId="{6192075A-C4CA-44C2-8DA7-AC9270438AD9}">
      <dgm:prSet/>
      <dgm:spPr/>
      <dgm:t>
        <a:bodyPr/>
        <a:lstStyle/>
        <a:p>
          <a:endParaRPr lang="zh-CN" altLang="en-US"/>
        </a:p>
      </dgm:t>
    </dgm:pt>
    <dgm:pt modelId="{429D00FE-2139-46F2-B8E7-CA62D0693916}" type="sibTrans" cxnId="{6192075A-C4CA-44C2-8DA7-AC9270438AD9}">
      <dgm:prSet/>
      <dgm:spPr/>
      <dgm:t>
        <a:bodyPr/>
        <a:lstStyle/>
        <a:p>
          <a:endParaRPr lang="zh-CN" altLang="en-US"/>
        </a:p>
      </dgm:t>
    </dgm:pt>
    <dgm:pt modelId="{64D0E0D8-E422-4C93-A41A-53E7C48ECC2B}">
      <dgm:prSet custT="1"/>
      <dgm:spPr/>
      <dgm:t>
        <a:bodyPr/>
        <a:lstStyle/>
        <a:p>
          <a:r>
            <a: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rPr>
            <a:t>实验数据、性能机理探究，前后关联对比性</a:t>
          </a:r>
        </a:p>
      </dgm:t>
    </dgm:pt>
    <dgm:pt modelId="{68039461-0C90-49BF-8810-61488937ED51}" type="parTrans" cxnId="{1154F906-772D-4783-A703-BCE3117B5B95}">
      <dgm:prSet/>
      <dgm:spPr/>
      <dgm:t>
        <a:bodyPr/>
        <a:lstStyle/>
        <a:p>
          <a:endParaRPr lang="zh-CN" altLang="en-US"/>
        </a:p>
      </dgm:t>
    </dgm:pt>
    <dgm:pt modelId="{68B72FF2-9DBD-4596-B1D2-D79139A3A543}" type="sibTrans" cxnId="{1154F906-772D-4783-A703-BCE3117B5B95}">
      <dgm:prSet/>
      <dgm:spPr/>
      <dgm:t>
        <a:bodyPr/>
        <a:lstStyle/>
        <a:p>
          <a:endParaRPr lang="zh-CN" altLang="en-US"/>
        </a:p>
      </dgm:t>
    </dgm:pt>
    <dgm:pt modelId="{96FEE056-4F87-46D7-BE6D-B498EE13EFAE}">
      <dgm:prSet custT="1"/>
      <dgm:spPr/>
      <dgm:t>
        <a:bodyPr/>
        <a:lstStyle/>
        <a:p>
          <a:r>
            <a: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rPr>
            <a:t>参考文献</a:t>
          </a:r>
        </a:p>
      </dgm:t>
    </dgm:pt>
    <dgm:pt modelId="{37389848-E67A-4700-9D80-4A97B1D82FC0}" type="parTrans" cxnId="{2537A72D-9F5F-48C1-B3EC-74CFC678BF9B}">
      <dgm:prSet/>
      <dgm:spPr/>
      <dgm:t>
        <a:bodyPr/>
        <a:lstStyle/>
        <a:p>
          <a:endParaRPr lang="zh-CN" altLang="en-US"/>
        </a:p>
      </dgm:t>
    </dgm:pt>
    <dgm:pt modelId="{7EB0C0AD-C2AE-41B1-B98C-E206249E2FBD}" type="sibTrans" cxnId="{2537A72D-9F5F-48C1-B3EC-74CFC678BF9B}">
      <dgm:prSet/>
      <dgm:spPr/>
      <dgm:t>
        <a:bodyPr/>
        <a:lstStyle/>
        <a:p>
          <a:endParaRPr lang="zh-CN" altLang="en-US"/>
        </a:p>
      </dgm:t>
    </dgm:pt>
    <dgm:pt modelId="{7F482DAE-B322-45FA-998E-DD26AC1BEC3B}" type="pres">
      <dgm:prSet presAssocID="{7752D59B-A701-47CA-AF5C-27790468540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21DC63D-CC93-4046-8AD4-55CB9F115AD1}" type="pres">
      <dgm:prSet presAssocID="{E25668CE-E697-41CC-8A2A-F9DDFC818FE2}" presName="root1" presStyleCnt="0"/>
      <dgm:spPr/>
    </dgm:pt>
    <dgm:pt modelId="{31A75A4D-9850-4B57-BC73-37A48E142FF6}" type="pres">
      <dgm:prSet presAssocID="{E25668CE-E697-41CC-8A2A-F9DDFC818FE2}" presName="LevelOneTextNode" presStyleLbl="node0" presStyleIdx="0" presStyleCnt="1" custScaleX="43003" custScaleY="42519">
        <dgm:presLayoutVars>
          <dgm:chPref val="3"/>
        </dgm:presLayoutVars>
      </dgm:prSet>
      <dgm:spPr/>
    </dgm:pt>
    <dgm:pt modelId="{CF26FF90-8F4D-4E57-98C9-9FFB0E5A1BB4}" type="pres">
      <dgm:prSet presAssocID="{E25668CE-E697-41CC-8A2A-F9DDFC818FE2}" presName="level2hierChild" presStyleCnt="0"/>
      <dgm:spPr/>
    </dgm:pt>
    <dgm:pt modelId="{89D9E737-2056-4A22-9623-E215F9396503}" type="pres">
      <dgm:prSet presAssocID="{584D4642-BBB2-4EBA-BC27-B7A17D6DAF2D}" presName="conn2-1" presStyleLbl="parChTrans1D2" presStyleIdx="0" presStyleCnt="5" custScaleY="47311"/>
      <dgm:spPr/>
    </dgm:pt>
    <dgm:pt modelId="{1B6A8F88-8056-4CE0-AFAF-32AECC197861}" type="pres">
      <dgm:prSet presAssocID="{584D4642-BBB2-4EBA-BC27-B7A17D6DAF2D}" presName="connTx" presStyleLbl="parChTrans1D2" presStyleIdx="0" presStyleCnt="5"/>
      <dgm:spPr/>
    </dgm:pt>
    <dgm:pt modelId="{86500D65-9785-41D9-8CEC-F09C5D0B7F9C}" type="pres">
      <dgm:prSet presAssocID="{D57D90BF-4CE8-485C-97C9-13E604CD8E78}" presName="root2" presStyleCnt="0"/>
      <dgm:spPr/>
    </dgm:pt>
    <dgm:pt modelId="{0D5F8995-9AAB-4981-B6BE-71363D5FA5BA}" type="pres">
      <dgm:prSet presAssocID="{D57D90BF-4CE8-485C-97C9-13E604CD8E78}" presName="LevelTwoTextNode" presStyleLbl="node2" presStyleIdx="0" presStyleCnt="5" custScaleX="35198" custScaleY="35954">
        <dgm:presLayoutVars>
          <dgm:chPref val="3"/>
        </dgm:presLayoutVars>
      </dgm:prSet>
      <dgm:spPr/>
    </dgm:pt>
    <dgm:pt modelId="{B85DA301-EEA3-4103-AA6C-8F4D11149015}" type="pres">
      <dgm:prSet presAssocID="{D57D90BF-4CE8-485C-97C9-13E604CD8E78}" presName="level3hierChild" presStyleCnt="0"/>
      <dgm:spPr/>
    </dgm:pt>
    <dgm:pt modelId="{A820D4A0-9D04-4F3F-86FB-B0F01A5743B4}" type="pres">
      <dgm:prSet presAssocID="{BF48684D-045B-4D99-ACF5-9BDC18E9F2B9}" presName="conn2-1" presStyleLbl="parChTrans1D3" presStyleIdx="0" presStyleCnt="4" custScaleY="47311"/>
      <dgm:spPr/>
    </dgm:pt>
    <dgm:pt modelId="{B7E4FDB9-EF33-4CA3-B5DA-2FCC2404C926}" type="pres">
      <dgm:prSet presAssocID="{BF48684D-045B-4D99-ACF5-9BDC18E9F2B9}" presName="connTx" presStyleLbl="parChTrans1D3" presStyleIdx="0" presStyleCnt="4"/>
      <dgm:spPr/>
    </dgm:pt>
    <dgm:pt modelId="{7DB1ADA2-2C63-4BC5-8FD9-01BF2E7F56A3}" type="pres">
      <dgm:prSet presAssocID="{EB791A27-907D-40D6-B4DB-010BF91433B4}" presName="root2" presStyleCnt="0"/>
      <dgm:spPr/>
    </dgm:pt>
    <dgm:pt modelId="{DE6526D1-8AD2-4BC2-82A3-5E913AA9630C}" type="pres">
      <dgm:prSet presAssocID="{EB791A27-907D-40D6-B4DB-010BF91433B4}" presName="LevelTwoTextNode" presStyleLbl="node3" presStyleIdx="0" presStyleCnt="4" custScaleY="46897">
        <dgm:presLayoutVars>
          <dgm:chPref val="3"/>
        </dgm:presLayoutVars>
      </dgm:prSet>
      <dgm:spPr/>
    </dgm:pt>
    <dgm:pt modelId="{CE662D6D-6B0D-4AD6-87DB-68578CBF3D40}" type="pres">
      <dgm:prSet presAssocID="{EB791A27-907D-40D6-B4DB-010BF91433B4}" presName="level3hierChild" presStyleCnt="0"/>
      <dgm:spPr/>
    </dgm:pt>
    <dgm:pt modelId="{83DF33D8-F969-4FF5-B178-2281209A6CD1}" type="pres">
      <dgm:prSet presAssocID="{49B98135-1FC6-4EC2-93F9-76C14C5D9D69}" presName="conn2-1" presStyleLbl="parChTrans1D2" presStyleIdx="1" presStyleCnt="5" custScaleY="47311"/>
      <dgm:spPr/>
    </dgm:pt>
    <dgm:pt modelId="{D4C726CF-E9D9-4E52-B369-85B23A76CF8F}" type="pres">
      <dgm:prSet presAssocID="{49B98135-1FC6-4EC2-93F9-76C14C5D9D69}" presName="connTx" presStyleLbl="parChTrans1D2" presStyleIdx="1" presStyleCnt="5"/>
      <dgm:spPr/>
    </dgm:pt>
    <dgm:pt modelId="{F96D5A7D-3941-40A7-A88E-ABCCDF51264F}" type="pres">
      <dgm:prSet presAssocID="{9A2D74AC-D5DA-45D0-B8D5-6F49440961A1}" presName="root2" presStyleCnt="0"/>
      <dgm:spPr/>
    </dgm:pt>
    <dgm:pt modelId="{EDF2988D-C9C4-4C37-9537-837FFE04DE0B}" type="pres">
      <dgm:prSet presAssocID="{9A2D74AC-D5DA-45D0-B8D5-6F49440961A1}" presName="LevelTwoTextNode" presStyleLbl="node2" presStyleIdx="1" presStyleCnt="5" custScaleX="35198" custScaleY="35954">
        <dgm:presLayoutVars>
          <dgm:chPref val="3"/>
        </dgm:presLayoutVars>
      </dgm:prSet>
      <dgm:spPr/>
    </dgm:pt>
    <dgm:pt modelId="{7071A63A-FCAB-4707-8A03-E8DDD3491040}" type="pres">
      <dgm:prSet presAssocID="{9A2D74AC-D5DA-45D0-B8D5-6F49440961A1}" presName="level3hierChild" presStyleCnt="0"/>
      <dgm:spPr/>
    </dgm:pt>
    <dgm:pt modelId="{367B2096-CD3B-402A-86F8-525D6D98F2B3}" type="pres">
      <dgm:prSet presAssocID="{DDB9EEE9-1059-4590-AFF0-DAF6A974BD23}" presName="conn2-1" presStyleLbl="parChTrans1D3" presStyleIdx="1" presStyleCnt="4" custScaleY="47311"/>
      <dgm:spPr/>
    </dgm:pt>
    <dgm:pt modelId="{7B4B5C92-7585-4A58-9B6E-0A072D1FFFAA}" type="pres">
      <dgm:prSet presAssocID="{DDB9EEE9-1059-4590-AFF0-DAF6A974BD23}" presName="connTx" presStyleLbl="parChTrans1D3" presStyleIdx="1" presStyleCnt="4"/>
      <dgm:spPr/>
    </dgm:pt>
    <dgm:pt modelId="{97EDCC7F-4FCD-4CDD-A67E-18BEC71D2E7E}" type="pres">
      <dgm:prSet presAssocID="{98CEBFFD-AADD-4F94-86DE-607361C030F4}" presName="root2" presStyleCnt="0"/>
      <dgm:spPr/>
    </dgm:pt>
    <dgm:pt modelId="{3472D12A-D69A-41FC-8FFE-F4CEE37FDE0F}" type="pres">
      <dgm:prSet presAssocID="{98CEBFFD-AADD-4F94-86DE-607361C030F4}" presName="LevelTwoTextNode" presStyleLbl="node3" presStyleIdx="1" presStyleCnt="4" custScaleY="46897">
        <dgm:presLayoutVars>
          <dgm:chPref val="3"/>
        </dgm:presLayoutVars>
      </dgm:prSet>
      <dgm:spPr/>
    </dgm:pt>
    <dgm:pt modelId="{20142F6D-9219-41AE-A4D3-2929E624C1F8}" type="pres">
      <dgm:prSet presAssocID="{98CEBFFD-AADD-4F94-86DE-607361C030F4}" presName="level3hierChild" presStyleCnt="0"/>
      <dgm:spPr/>
    </dgm:pt>
    <dgm:pt modelId="{C7E69204-E0B0-4A1A-8347-B8378FA640E3}" type="pres">
      <dgm:prSet presAssocID="{F40DEA6B-7679-4D0F-88AC-4E4F8D57734F}" presName="conn2-1" presStyleLbl="parChTrans1D2" presStyleIdx="2" presStyleCnt="5"/>
      <dgm:spPr/>
    </dgm:pt>
    <dgm:pt modelId="{A8BEFE2F-DA71-4843-9956-32997143213D}" type="pres">
      <dgm:prSet presAssocID="{F40DEA6B-7679-4D0F-88AC-4E4F8D57734F}" presName="connTx" presStyleLbl="parChTrans1D2" presStyleIdx="2" presStyleCnt="5"/>
      <dgm:spPr/>
    </dgm:pt>
    <dgm:pt modelId="{6C0BE1D5-9F1D-4B9B-9587-2ADBCABAD400}" type="pres">
      <dgm:prSet presAssocID="{2F45B12D-D9CE-48EC-87DE-02AAB13E895F}" presName="root2" presStyleCnt="0"/>
      <dgm:spPr/>
    </dgm:pt>
    <dgm:pt modelId="{0FF93140-8D73-4263-8364-836D253DFEB6}" type="pres">
      <dgm:prSet presAssocID="{2F45B12D-D9CE-48EC-87DE-02AAB13E895F}" presName="LevelTwoTextNode" presStyleLbl="node2" presStyleIdx="2" presStyleCnt="5" custScaleX="35198" custScaleY="35954">
        <dgm:presLayoutVars>
          <dgm:chPref val="3"/>
        </dgm:presLayoutVars>
      </dgm:prSet>
      <dgm:spPr/>
    </dgm:pt>
    <dgm:pt modelId="{D79C62A0-7279-4356-9D10-66E9C2D51671}" type="pres">
      <dgm:prSet presAssocID="{2F45B12D-D9CE-48EC-87DE-02AAB13E895F}" presName="level3hierChild" presStyleCnt="0"/>
      <dgm:spPr/>
    </dgm:pt>
    <dgm:pt modelId="{F228786D-4D61-43C3-89BB-32F108B90AC3}" type="pres">
      <dgm:prSet presAssocID="{CA6AAFF8-D994-45BD-84CA-444EC36597B7}" presName="conn2-1" presStyleLbl="parChTrans1D3" presStyleIdx="2" presStyleCnt="4"/>
      <dgm:spPr/>
    </dgm:pt>
    <dgm:pt modelId="{2810A933-2326-41EF-8225-5DD03081C7E8}" type="pres">
      <dgm:prSet presAssocID="{CA6AAFF8-D994-45BD-84CA-444EC36597B7}" presName="connTx" presStyleLbl="parChTrans1D3" presStyleIdx="2" presStyleCnt="4"/>
      <dgm:spPr/>
    </dgm:pt>
    <dgm:pt modelId="{9725766E-1B6E-4FCA-8A62-5AFAB9200363}" type="pres">
      <dgm:prSet presAssocID="{72E90F6F-507D-42AD-A26C-8BA9B8AF679E}" presName="root2" presStyleCnt="0"/>
      <dgm:spPr/>
    </dgm:pt>
    <dgm:pt modelId="{2700E799-CA95-4BC4-808D-8412318AB4CD}" type="pres">
      <dgm:prSet presAssocID="{72E90F6F-507D-42AD-A26C-8BA9B8AF679E}" presName="LevelTwoTextNode" presStyleLbl="node3" presStyleIdx="2" presStyleCnt="4" custScaleY="46897">
        <dgm:presLayoutVars>
          <dgm:chPref val="3"/>
        </dgm:presLayoutVars>
      </dgm:prSet>
      <dgm:spPr/>
    </dgm:pt>
    <dgm:pt modelId="{C7A7E672-1EBB-4080-9590-E3803D2C77C9}" type="pres">
      <dgm:prSet presAssocID="{72E90F6F-507D-42AD-A26C-8BA9B8AF679E}" presName="level3hierChild" presStyleCnt="0"/>
      <dgm:spPr/>
    </dgm:pt>
    <dgm:pt modelId="{03E84EC2-373E-4D01-BB5C-211057FFA4D9}" type="pres">
      <dgm:prSet presAssocID="{906AA7BF-92D7-4EFD-A061-783B0BEF55AD}" presName="conn2-1" presStyleLbl="parChTrans1D2" presStyleIdx="3" presStyleCnt="5"/>
      <dgm:spPr/>
    </dgm:pt>
    <dgm:pt modelId="{F0F47A03-6F7F-42F4-98FC-8622410D90DE}" type="pres">
      <dgm:prSet presAssocID="{906AA7BF-92D7-4EFD-A061-783B0BEF55AD}" presName="connTx" presStyleLbl="parChTrans1D2" presStyleIdx="3" presStyleCnt="5"/>
      <dgm:spPr/>
    </dgm:pt>
    <dgm:pt modelId="{1941B75A-548B-4D07-87B4-CA1749A08597}" type="pres">
      <dgm:prSet presAssocID="{121068B2-E60E-4DCE-B961-21842033B41A}" presName="root2" presStyleCnt="0"/>
      <dgm:spPr/>
    </dgm:pt>
    <dgm:pt modelId="{0C53D9C1-DA70-491F-905F-E3C6F49D8BE0}" type="pres">
      <dgm:prSet presAssocID="{121068B2-E60E-4DCE-B961-21842033B41A}" presName="LevelTwoTextNode" presStyleLbl="node2" presStyleIdx="3" presStyleCnt="5" custScaleX="35198" custScaleY="35954">
        <dgm:presLayoutVars>
          <dgm:chPref val="3"/>
        </dgm:presLayoutVars>
      </dgm:prSet>
      <dgm:spPr/>
    </dgm:pt>
    <dgm:pt modelId="{2D7F1013-C475-4A7B-B519-AC2AA83A40C7}" type="pres">
      <dgm:prSet presAssocID="{121068B2-E60E-4DCE-B961-21842033B41A}" presName="level3hierChild" presStyleCnt="0"/>
      <dgm:spPr/>
    </dgm:pt>
    <dgm:pt modelId="{BD38EC83-4B45-4899-81E9-11C640D4951F}" type="pres">
      <dgm:prSet presAssocID="{68039461-0C90-49BF-8810-61488937ED51}" presName="conn2-1" presStyleLbl="parChTrans1D3" presStyleIdx="3" presStyleCnt="4"/>
      <dgm:spPr/>
    </dgm:pt>
    <dgm:pt modelId="{A35AEF93-59AC-497E-8E55-73BB0F674DB0}" type="pres">
      <dgm:prSet presAssocID="{68039461-0C90-49BF-8810-61488937ED51}" presName="connTx" presStyleLbl="parChTrans1D3" presStyleIdx="3" presStyleCnt="4"/>
      <dgm:spPr/>
    </dgm:pt>
    <dgm:pt modelId="{09118D8D-9BE5-4C26-AECD-B72D61951F5D}" type="pres">
      <dgm:prSet presAssocID="{64D0E0D8-E422-4C93-A41A-53E7C48ECC2B}" presName="root2" presStyleCnt="0"/>
      <dgm:spPr/>
    </dgm:pt>
    <dgm:pt modelId="{4E89EF8F-C0F7-4D24-B4E5-6CC4CA04F719}" type="pres">
      <dgm:prSet presAssocID="{64D0E0D8-E422-4C93-A41A-53E7C48ECC2B}" presName="LevelTwoTextNode" presStyleLbl="node3" presStyleIdx="3" presStyleCnt="4" custScaleY="46897">
        <dgm:presLayoutVars>
          <dgm:chPref val="3"/>
        </dgm:presLayoutVars>
      </dgm:prSet>
      <dgm:spPr/>
    </dgm:pt>
    <dgm:pt modelId="{4CD70D9B-7A8C-4092-961C-6679AB0AC728}" type="pres">
      <dgm:prSet presAssocID="{64D0E0D8-E422-4C93-A41A-53E7C48ECC2B}" presName="level3hierChild" presStyleCnt="0"/>
      <dgm:spPr/>
    </dgm:pt>
    <dgm:pt modelId="{E248DF30-4A3B-41AF-A9A1-0BDFFACA7D80}" type="pres">
      <dgm:prSet presAssocID="{37389848-E67A-4700-9D80-4A97B1D82FC0}" presName="conn2-1" presStyleLbl="parChTrans1D2" presStyleIdx="4" presStyleCnt="5"/>
      <dgm:spPr/>
    </dgm:pt>
    <dgm:pt modelId="{F85BFA59-8220-47E7-BB9C-569772230AC7}" type="pres">
      <dgm:prSet presAssocID="{37389848-E67A-4700-9D80-4A97B1D82FC0}" presName="connTx" presStyleLbl="parChTrans1D2" presStyleIdx="4" presStyleCnt="5"/>
      <dgm:spPr/>
    </dgm:pt>
    <dgm:pt modelId="{53F33EF5-481A-4E42-9397-9F9BCEF65E9A}" type="pres">
      <dgm:prSet presAssocID="{96FEE056-4F87-46D7-BE6D-B498EE13EFAE}" presName="root2" presStyleCnt="0"/>
      <dgm:spPr/>
    </dgm:pt>
    <dgm:pt modelId="{5AD6B761-F905-4CF0-BCA4-0E77BD458C97}" type="pres">
      <dgm:prSet presAssocID="{96FEE056-4F87-46D7-BE6D-B498EE13EFAE}" presName="LevelTwoTextNode" presStyleLbl="node2" presStyleIdx="4" presStyleCnt="5" custScaleX="35198" custScaleY="35954">
        <dgm:presLayoutVars>
          <dgm:chPref val="3"/>
        </dgm:presLayoutVars>
      </dgm:prSet>
      <dgm:spPr/>
    </dgm:pt>
    <dgm:pt modelId="{A73253E7-81A2-45F8-9174-9B1546050312}" type="pres">
      <dgm:prSet presAssocID="{96FEE056-4F87-46D7-BE6D-B498EE13EFAE}" presName="level3hierChild" presStyleCnt="0"/>
      <dgm:spPr/>
    </dgm:pt>
  </dgm:ptLst>
  <dgm:cxnLst>
    <dgm:cxn modelId="{77DD4305-4B33-4E74-8116-C46148866997}" srcId="{E25668CE-E697-41CC-8A2A-F9DDFC818FE2}" destId="{2F45B12D-D9CE-48EC-87DE-02AAB13E895F}" srcOrd="2" destOrd="0" parTransId="{F40DEA6B-7679-4D0F-88AC-4E4F8D57734F}" sibTransId="{ED8D1095-D45E-4263-B68F-29F325AA7B67}"/>
    <dgm:cxn modelId="{1154F906-772D-4783-A703-BCE3117B5B95}" srcId="{121068B2-E60E-4DCE-B961-21842033B41A}" destId="{64D0E0D8-E422-4C93-A41A-53E7C48ECC2B}" srcOrd="0" destOrd="0" parTransId="{68039461-0C90-49BF-8810-61488937ED51}" sibTransId="{68B72FF2-9DBD-4596-B1D2-D79139A3A543}"/>
    <dgm:cxn modelId="{16C2F30A-1373-4774-B36D-E5ADC9367494}" srcId="{2F45B12D-D9CE-48EC-87DE-02AAB13E895F}" destId="{72E90F6F-507D-42AD-A26C-8BA9B8AF679E}" srcOrd="0" destOrd="0" parTransId="{CA6AAFF8-D994-45BD-84CA-444EC36597B7}" sibTransId="{8F3C5A27-C83A-4DA4-8D45-BFE32155A9A7}"/>
    <dgm:cxn modelId="{D1947A14-68A7-423D-835D-DEB94265F0FD}" type="presOf" srcId="{CA6AAFF8-D994-45BD-84CA-444EC36597B7}" destId="{2810A933-2326-41EF-8225-5DD03081C7E8}" srcOrd="1" destOrd="0" presId="urn:microsoft.com/office/officeart/2005/8/layout/hierarchy2"/>
    <dgm:cxn modelId="{B02F4E15-6309-49AF-87B9-92246E73F4D4}" type="presOf" srcId="{584D4642-BBB2-4EBA-BC27-B7A17D6DAF2D}" destId="{89D9E737-2056-4A22-9623-E215F9396503}" srcOrd="0" destOrd="0" presId="urn:microsoft.com/office/officeart/2005/8/layout/hierarchy2"/>
    <dgm:cxn modelId="{AE8E251F-8145-4CF0-8BA8-7A12446DC9A6}" srcId="{D57D90BF-4CE8-485C-97C9-13E604CD8E78}" destId="{EB791A27-907D-40D6-B4DB-010BF91433B4}" srcOrd="0" destOrd="0" parTransId="{BF48684D-045B-4D99-ACF5-9BDC18E9F2B9}" sibTransId="{E22413DF-B183-46CF-95B0-1B482ED2F9B9}"/>
    <dgm:cxn modelId="{08DEF220-1104-403F-9E38-F6E9EA5E5097}" srcId="{E25668CE-E697-41CC-8A2A-F9DDFC818FE2}" destId="{D57D90BF-4CE8-485C-97C9-13E604CD8E78}" srcOrd="0" destOrd="0" parTransId="{584D4642-BBB2-4EBA-BC27-B7A17D6DAF2D}" sibTransId="{B2F457BD-E5D4-4443-82DF-751D5BE32E2F}"/>
    <dgm:cxn modelId="{2537A72D-9F5F-48C1-B3EC-74CFC678BF9B}" srcId="{E25668CE-E697-41CC-8A2A-F9DDFC818FE2}" destId="{96FEE056-4F87-46D7-BE6D-B498EE13EFAE}" srcOrd="4" destOrd="0" parTransId="{37389848-E67A-4700-9D80-4A97B1D82FC0}" sibTransId="{7EB0C0AD-C2AE-41B1-B98C-E206249E2FBD}"/>
    <dgm:cxn modelId="{A3ECA735-8D97-4B9D-8257-4D5ACC0AD84C}" type="presOf" srcId="{98CEBFFD-AADD-4F94-86DE-607361C030F4}" destId="{3472D12A-D69A-41FC-8FFE-F4CEE37FDE0F}" srcOrd="0" destOrd="0" presId="urn:microsoft.com/office/officeart/2005/8/layout/hierarchy2"/>
    <dgm:cxn modelId="{90253D3E-92AC-4FB3-B5A9-F38A6A0BA4AA}" type="presOf" srcId="{96FEE056-4F87-46D7-BE6D-B498EE13EFAE}" destId="{5AD6B761-F905-4CF0-BCA4-0E77BD458C97}" srcOrd="0" destOrd="0" presId="urn:microsoft.com/office/officeart/2005/8/layout/hierarchy2"/>
    <dgm:cxn modelId="{D5B85D40-73AD-4062-914E-CE5D974755AA}" srcId="{E25668CE-E697-41CC-8A2A-F9DDFC818FE2}" destId="{9A2D74AC-D5DA-45D0-B8D5-6F49440961A1}" srcOrd="1" destOrd="0" parTransId="{49B98135-1FC6-4EC2-93F9-76C14C5D9D69}" sibTransId="{8DD9DC5F-465F-4B3F-9908-A8B86DD5DDAF}"/>
    <dgm:cxn modelId="{7F5F5E44-DAB4-417B-B4F1-C30B9346BB57}" type="presOf" srcId="{DDB9EEE9-1059-4590-AFF0-DAF6A974BD23}" destId="{367B2096-CD3B-402A-86F8-525D6D98F2B3}" srcOrd="0" destOrd="0" presId="urn:microsoft.com/office/officeart/2005/8/layout/hierarchy2"/>
    <dgm:cxn modelId="{ABBD3249-B357-4878-BBAA-B0B308DCC3C2}" type="presOf" srcId="{2F45B12D-D9CE-48EC-87DE-02AAB13E895F}" destId="{0FF93140-8D73-4263-8364-836D253DFEB6}" srcOrd="0" destOrd="0" presId="urn:microsoft.com/office/officeart/2005/8/layout/hierarchy2"/>
    <dgm:cxn modelId="{08B2904A-C5FA-47EE-A08A-576C99ED6C26}" type="presOf" srcId="{E25668CE-E697-41CC-8A2A-F9DDFC818FE2}" destId="{31A75A4D-9850-4B57-BC73-37A48E142FF6}" srcOrd="0" destOrd="0" presId="urn:microsoft.com/office/officeart/2005/8/layout/hierarchy2"/>
    <dgm:cxn modelId="{0859E26B-61BF-4071-A291-2B8FFE253569}" srcId="{9A2D74AC-D5DA-45D0-B8D5-6F49440961A1}" destId="{98CEBFFD-AADD-4F94-86DE-607361C030F4}" srcOrd="0" destOrd="0" parTransId="{DDB9EEE9-1059-4590-AFF0-DAF6A974BD23}" sibTransId="{E0D520D6-8DA2-4BA8-9F6D-1EA8F542ABB6}"/>
    <dgm:cxn modelId="{BD21394C-9B08-4909-98D2-C043B41D0227}" type="presOf" srcId="{D57D90BF-4CE8-485C-97C9-13E604CD8E78}" destId="{0D5F8995-9AAB-4981-B6BE-71363D5FA5BA}" srcOrd="0" destOrd="0" presId="urn:microsoft.com/office/officeart/2005/8/layout/hierarchy2"/>
    <dgm:cxn modelId="{D6FFA96F-1959-4272-A251-69514310A87E}" type="presOf" srcId="{906AA7BF-92D7-4EFD-A061-783B0BEF55AD}" destId="{F0F47A03-6F7F-42F4-98FC-8622410D90DE}" srcOrd="1" destOrd="0" presId="urn:microsoft.com/office/officeart/2005/8/layout/hierarchy2"/>
    <dgm:cxn modelId="{59CCDB50-F442-4F56-BD70-912894DBF71E}" type="presOf" srcId="{BF48684D-045B-4D99-ACF5-9BDC18E9F2B9}" destId="{B7E4FDB9-EF33-4CA3-B5DA-2FCC2404C926}" srcOrd="1" destOrd="0" presId="urn:microsoft.com/office/officeart/2005/8/layout/hierarchy2"/>
    <dgm:cxn modelId="{096CD873-B0D5-4308-97B6-60A789FAC7D5}" type="presOf" srcId="{37389848-E67A-4700-9D80-4A97B1D82FC0}" destId="{E248DF30-4A3B-41AF-A9A1-0BDFFACA7D80}" srcOrd="0" destOrd="0" presId="urn:microsoft.com/office/officeart/2005/8/layout/hierarchy2"/>
    <dgm:cxn modelId="{6192075A-C4CA-44C2-8DA7-AC9270438AD9}" srcId="{E25668CE-E697-41CC-8A2A-F9DDFC818FE2}" destId="{121068B2-E60E-4DCE-B961-21842033B41A}" srcOrd="3" destOrd="0" parTransId="{906AA7BF-92D7-4EFD-A061-783B0BEF55AD}" sibTransId="{429D00FE-2139-46F2-B8E7-CA62D0693916}"/>
    <dgm:cxn modelId="{2841767A-1065-40B4-84D3-20F27D889F19}" type="presOf" srcId="{9A2D74AC-D5DA-45D0-B8D5-6F49440961A1}" destId="{EDF2988D-C9C4-4C37-9537-837FFE04DE0B}" srcOrd="0" destOrd="0" presId="urn:microsoft.com/office/officeart/2005/8/layout/hierarchy2"/>
    <dgm:cxn modelId="{B3989E82-2BD9-4615-BD1F-9C9BB1B24690}" type="presOf" srcId="{BF48684D-045B-4D99-ACF5-9BDC18E9F2B9}" destId="{A820D4A0-9D04-4F3F-86FB-B0F01A5743B4}" srcOrd="0" destOrd="0" presId="urn:microsoft.com/office/officeart/2005/8/layout/hierarchy2"/>
    <dgm:cxn modelId="{06FBFE89-7BCB-443F-B359-E053CF629D90}" srcId="{7752D59B-A701-47CA-AF5C-277904685405}" destId="{E25668CE-E697-41CC-8A2A-F9DDFC818FE2}" srcOrd="0" destOrd="0" parTransId="{AA277963-B3CC-4DAF-BC00-4769F1D98C3D}" sibTransId="{C56992D3-9E34-473C-BCBA-FA0A2A2DEF16}"/>
    <dgm:cxn modelId="{F713F38E-3A02-4D2D-AF97-90709E8707F8}" type="presOf" srcId="{906AA7BF-92D7-4EFD-A061-783B0BEF55AD}" destId="{03E84EC2-373E-4D01-BB5C-211057FFA4D9}" srcOrd="0" destOrd="0" presId="urn:microsoft.com/office/officeart/2005/8/layout/hierarchy2"/>
    <dgm:cxn modelId="{2EE51F90-3ABF-48E0-85C8-D1A97DCA9D8D}" type="presOf" srcId="{DDB9EEE9-1059-4590-AFF0-DAF6A974BD23}" destId="{7B4B5C92-7585-4A58-9B6E-0A072D1FFFAA}" srcOrd="1" destOrd="0" presId="urn:microsoft.com/office/officeart/2005/8/layout/hierarchy2"/>
    <dgm:cxn modelId="{E5479690-C6D3-4E33-B3A8-413C6556D0E1}" type="presOf" srcId="{37389848-E67A-4700-9D80-4A97B1D82FC0}" destId="{F85BFA59-8220-47E7-BB9C-569772230AC7}" srcOrd="1" destOrd="0" presId="urn:microsoft.com/office/officeart/2005/8/layout/hierarchy2"/>
    <dgm:cxn modelId="{21872B97-8A09-41F8-895F-F35516D64424}" type="presOf" srcId="{72E90F6F-507D-42AD-A26C-8BA9B8AF679E}" destId="{2700E799-CA95-4BC4-808D-8412318AB4CD}" srcOrd="0" destOrd="0" presId="urn:microsoft.com/office/officeart/2005/8/layout/hierarchy2"/>
    <dgm:cxn modelId="{5912859C-3F9B-4D80-B585-5B2BCC552097}" type="presOf" srcId="{EB791A27-907D-40D6-B4DB-010BF91433B4}" destId="{DE6526D1-8AD2-4BC2-82A3-5E913AA9630C}" srcOrd="0" destOrd="0" presId="urn:microsoft.com/office/officeart/2005/8/layout/hierarchy2"/>
    <dgm:cxn modelId="{13969FA6-7A5A-48D0-B87A-32A6FD2D6069}" type="presOf" srcId="{F40DEA6B-7679-4D0F-88AC-4E4F8D57734F}" destId="{A8BEFE2F-DA71-4843-9956-32997143213D}" srcOrd="1" destOrd="0" presId="urn:microsoft.com/office/officeart/2005/8/layout/hierarchy2"/>
    <dgm:cxn modelId="{C187FCA8-B33E-431A-9B78-433898E54307}" type="presOf" srcId="{584D4642-BBB2-4EBA-BC27-B7A17D6DAF2D}" destId="{1B6A8F88-8056-4CE0-AFAF-32AECC197861}" srcOrd="1" destOrd="0" presId="urn:microsoft.com/office/officeart/2005/8/layout/hierarchy2"/>
    <dgm:cxn modelId="{F14EB3AA-7D8A-4515-98E8-A7CEF760BB13}" type="presOf" srcId="{121068B2-E60E-4DCE-B961-21842033B41A}" destId="{0C53D9C1-DA70-491F-905F-E3C6F49D8BE0}" srcOrd="0" destOrd="0" presId="urn:microsoft.com/office/officeart/2005/8/layout/hierarchy2"/>
    <dgm:cxn modelId="{CAACDFB8-4539-490E-9BA6-87CF9093B40F}" type="presOf" srcId="{7752D59B-A701-47CA-AF5C-277904685405}" destId="{7F482DAE-B322-45FA-998E-DD26AC1BEC3B}" srcOrd="0" destOrd="0" presId="urn:microsoft.com/office/officeart/2005/8/layout/hierarchy2"/>
    <dgm:cxn modelId="{6ED0E5B8-DE85-489F-AD5A-750BB34C6C71}" type="presOf" srcId="{68039461-0C90-49BF-8810-61488937ED51}" destId="{A35AEF93-59AC-497E-8E55-73BB0F674DB0}" srcOrd="1" destOrd="0" presId="urn:microsoft.com/office/officeart/2005/8/layout/hierarchy2"/>
    <dgm:cxn modelId="{09FE83C7-5BF0-4C4C-AB65-22EE98A1AC67}" type="presOf" srcId="{68039461-0C90-49BF-8810-61488937ED51}" destId="{BD38EC83-4B45-4899-81E9-11C640D4951F}" srcOrd="0" destOrd="0" presId="urn:microsoft.com/office/officeart/2005/8/layout/hierarchy2"/>
    <dgm:cxn modelId="{135359D4-A89B-4C7E-901C-BD4DA87A8896}" type="presOf" srcId="{64D0E0D8-E422-4C93-A41A-53E7C48ECC2B}" destId="{4E89EF8F-C0F7-4D24-B4E5-6CC4CA04F719}" srcOrd="0" destOrd="0" presId="urn:microsoft.com/office/officeart/2005/8/layout/hierarchy2"/>
    <dgm:cxn modelId="{A0AB89DB-8722-449D-A9C3-A7AEAB7F08B9}" type="presOf" srcId="{49B98135-1FC6-4EC2-93F9-76C14C5D9D69}" destId="{D4C726CF-E9D9-4E52-B369-85B23A76CF8F}" srcOrd="1" destOrd="0" presId="urn:microsoft.com/office/officeart/2005/8/layout/hierarchy2"/>
    <dgm:cxn modelId="{CBC0C2DF-70FD-4AC6-BAC3-F713E3E06754}" type="presOf" srcId="{F40DEA6B-7679-4D0F-88AC-4E4F8D57734F}" destId="{C7E69204-E0B0-4A1A-8347-B8378FA640E3}" srcOrd="0" destOrd="0" presId="urn:microsoft.com/office/officeart/2005/8/layout/hierarchy2"/>
    <dgm:cxn modelId="{3B2A45E2-B2B7-437D-B0B6-C16499E2C8C6}" type="presOf" srcId="{49B98135-1FC6-4EC2-93F9-76C14C5D9D69}" destId="{83DF33D8-F969-4FF5-B178-2281209A6CD1}" srcOrd="0" destOrd="0" presId="urn:microsoft.com/office/officeart/2005/8/layout/hierarchy2"/>
    <dgm:cxn modelId="{3588FDF0-D8DE-41B5-93FA-5A8639909FDA}" type="presOf" srcId="{CA6AAFF8-D994-45BD-84CA-444EC36597B7}" destId="{F228786D-4D61-43C3-89BB-32F108B90AC3}" srcOrd="0" destOrd="0" presId="urn:microsoft.com/office/officeart/2005/8/layout/hierarchy2"/>
    <dgm:cxn modelId="{8BEB0496-9160-4D93-98A0-AAFEAAA9F643}" type="presParOf" srcId="{7F482DAE-B322-45FA-998E-DD26AC1BEC3B}" destId="{221DC63D-CC93-4046-8AD4-55CB9F115AD1}" srcOrd="0" destOrd="0" presId="urn:microsoft.com/office/officeart/2005/8/layout/hierarchy2"/>
    <dgm:cxn modelId="{06A5ADC9-2D94-4950-B0BC-117D95150E22}" type="presParOf" srcId="{221DC63D-CC93-4046-8AD4-55CB9F115AD1}" destId="{31A75A4D-9850-4B57-BC73-37A48E142FF6}" srcOrd="0" destOrd="0" presId="urn:microsoft.com/office/officeart/2005/8/layout/hierarchy2"/>
    <dgm:cxn modelId="{BE7A0BF6-E701-40DE-8671-BB91DD7FFFAE}" type="presParOf" srcId="{221DC63D-CC93-4046-8AD4-55CB9F115AD1}" destId="{CF26FF90-8F4D-4E57-98C9-9FFB0E5A1BB4}" srcOrd="1" destOrd="0" presId="urn:microsoft.com/office/officeart/2005/8/layout/hierarchy2"/>
    <dgm:cxn modelId="{8F367EA9-7380-4EB1-9334-746EFE5F6ABE}" type="presParOf" srcId="{CF26FF90-8F4D-4E57-98C9-9FFB0E5A1BB4}" destId="{89D9E737-2056-4A22-9623-E215F9396503}" srcOrd="0" destOrd="0" presId="urn:microsoft.com/office/officeart/2005/8/layout/hierarchy2"/>
    <dgm:cxn modelId="{AEB54508-1F9A-4619-9D3A-70A397B3DC5A}" type="presParOf" srcId="{89D9E737-2056-4A22-9623-E215F9396503}" destId="{1B6A8F88-8056-4CE0-AFAF-32AECC197861}" srcOrd="0" destOrd="0" presId="urn:microsoft.com/office/officeart/2005/8/layout/hierarchy2"/>
    <dgm:cxn modelId="{B330B127-05CA-4CEE-AD8D-6E16BDAF1E15}" type="presParOf" srcId="{CF26FF90-8F4D-4E57-98C9-9FFB0E5A1BB4}" destId="{86500D65-9785-41D9-8CEC-F09C5D0B7F9C}" srcOrd="1" destOrd="0" presId="urn:microsoft.com/office/officeart/2005/8/layout/hierarchy2"/>
    <dgm:cxn modelId="{3C21B1A7-634F-4B66-AFBB-3C8DC2DABD98}" type="presParOf" srcId="{86500D65-9785-41D9-8CEC-F09C5D0B7F9C}" destId="{0D5F8995-9AAB-4981-B6BE-71363D5FA5BA}" srcOrd="0" destOrd="0" presId="urn:microsoft.com/office/officeart/2005/8/layout/hierarchy2"/>
    <dgm:cxn modelId="{8C4FB08E-45D9-4109-9675-A6FCC93BF38A}" type="presParOf" srcId="{86500D65-9785-41D9-8CEC-F09C5D0B7F9C}" destId="{B85DA301-EEA3-4103-AA6C-8F4D11149015}" srcOrd="1" destOrd="0" presId="urn:microsoft.com/office/officeart/2005/8/layout/hierarchy2"/>
    <dgm:cxn modelId="{E0E33557-3BEE-4F89-BC65-098956CF80D2}" type="presParOf" srcId="{B85DA301-EEA3-4103-AA6C-8F4D11149015}" destId="{A820D4A0-9D04-4F3F-86FB-B0F01A5743B4}" srcOrd="0" destOrd="0" presId="urn:microsoft.com/office/officeart/2005/8/layout/hierarchy2"/>
    <dgm:cxn modelId="{832FDA30-AF0C-4323-8793-1A664EE7A94C}" type="presParOf" srcId="{A820D4A0-9D04-4F3F-86FB-B0F01A5743B4}" destId="{B7E4FDB9-EF33-4CA3-B5DA-2FCC2404C926}" srcOrd="0" destOrd="0" presId="urn:microsoft.com/office/officeart/2005/8/layout/hierarchy2"/>
    <dgm:cxn modelId="{C73840B7-7BA8-4D22-BAA2-94D923A76F2F}" type="presParOf" srcId="{B85DA301-EEA3-4103-AA6C-8F4D11149015}" destId="{7DB1ADA2-2C63-4BC5-8FD9-01BF2E7F56A3}" srcOrd="1" destOrd="0" presId="urn:microsoft.com/office/officeart/2005/8/layout/hierarchy2"/>
    <dgm:cxn modelId="{3E731E3C-3B70-4443-B5EE-EE54B103C68A}" type="presParOf" srcId="{7DB1ADA2-2C63-4BC5-8FD9-01BF2E7F56A3}" destId="{DE6526D1-8AD2-4BC2-82A3-5E913AA9630C}" srcOrd="0" destOrd="0" presId="urn:microsoft.com/office/officeart/2005/8/layout/hierarchy2"/>
    <dgm:cxn modelId="{E47307DA-8FC5-427F-82F3-4E66ECCEB1F7}" type="presParOf" srcId="{7DB1ADA2-2C63-4BC5-8FD9-01BF2E7F56A3}" destId="{CE662D6D-6B0D-4AD6-87DB-68578CBF3D40}" srcOrd="1" destOrd="0" presId="urn:microsoft.com/office/officeart/2005/8/layout/hierarchy2"/>
    <dgm:cxn modelId="{9AE3A4BC-FFF9-46B6-8264-603D344948AF}" type="presParOf" srcId="{CF26FF90-8F4D-4E57-98C9-9FFB0E5A1BB4}" destId="{83DF33D8-F969-4FF5-B178-2281209A6CD1}" srcOrd="2" destOrd="0" presId="urn:microsoft.com/office/officeart/2005/8/layout/hierarchy2"/>
    <dgm:cxn modelId="{06D416AE-DAE7-4FFB-A995-17AF47286129}" type="presParOf" srcId="{83DF33D8-F969-4FF5-B178-2281209A6CD1}" destId="{D4C726CF-E9D9-4E52-B369-85B23A76CF8F}" srcOrd="0" destOrd="0" presId="urn:microsoft.com/office/officeart/2005/8/layout/hierarchy2"/>
    <dgm:cxn modelId="{64699CEF-4F77-43BA-821E-E73C4730AD85}" type="presParOf" srcId="{CF26FF90-8F4D-4E57-98C9-9FFB0E5A1BB4}" destId="{F96D5A7D-3941-40A7-A88E-ABCCDF51264F}" srcOrd="3" destOrd="0" presId="urn:microsoft.com/office/officeart/2005/8/layout/hierarchy2"/>
    <dgm:cxn modelId="{C5193F5C-FED6-4E9B-B9E3-BF2CFCF1F0EE}" type="presParOf" srcId="{F96D5A7D-3941-40A7-A88E-ABCCDF51264F}" destId="{EDF2988D-C9C4-4C37-9537-837FFE04DE0B}" srcOrd="0" destOrd="0" presId="urn:microsoft.com/office/officeart/2005/8/layout/hierarchy2"/>
    <dgm:cxn modelId="{7EAA9F7E-B32A-4944-BE89-FCFFAF231236}" type="presParOf" srcId="{F96D5A7D-3941-40A7-A88E-ABCCDF51264F}" destId="{7071A63A-FCAB-4707-8A03-E8DDD3491040}" srcOrd="1" destOrd="0" presId="urn:microsoft.com/office/officeart/2005/8/layout/hierarchy2"/>
    <dgm:cxn modelId="{EC6A13B3-0E9C-4B03-9566-E22BAE6F13DA}" type="presParOf" srcId="{7071A63A-FCAB-4707-8A03-E8DDD3491040}" destId="{367B2096-CD3B-402A-86F8-525D6D98F2B3}" srcOrd="0" destOrd="0" presId="urn:microsoft.com/office/officeart/2005/8/layout/hierarchy2"/>
    <dgm:cxn modelId="{FEBA8F2A-F4D4-4338-B162-0AC56F37B512}" type="presParOf" srcId="{367B2096-CD3B-402A-86F8-525D6D98F2B3}" destId="{7B4B5C92-7585-4A58-9B6E-0A072D1FFFAA}" srcOrd="0" destOrd="0" presId="urn:microsoft.com/office/officeart/2005/8/layout/hierarchy2"/>
    <dgm:cxn modelId="{2FC8A599-C5B2-404C-88E4-A9D29A6C61AA}" type="presParOf" srcId="{7071A63A-FCAB-4707-8A03-E8DDD3491040}" destId="{97EDCC7F-4FCD-4CDD-A67E-18BEC71D2E7E}" srcOrd="1" destOrd="0" presId="urn:microsoft.com/office/officeart/2005/8/layout/hierarchy2"/>
    <dgm:cxn modelId="{13E8ECFF-F575-4285-9107-F5E4DD8F2505}" type="presParOf" srcId="{97EDCC7F-4FCD-4CDD-A67E-18BEC71D2E7E}" destId="{3472D12A-D69A-41FC-8FFE-F4CEE37FDE0F}" srcOrd="0" destOrd="0" presId="urn:microsoft.com/office/officeart/2005/8/layout/hierarchy2"/>
    <dgm:cxn modelId="{E5F9AA61-E8D5-4CB4-9C7C-DF1DCCEE4BD4}" type="presParOf" srcId="{97EDCC7F-4FCD-4CDD-A67E-18BEC71D2E7E}" destId="{20142F6D-9219-41AE-A4D3-2929E624C1F8}" srcOrd="1" destOrd="0" presId="urn:microsoft.com/office/officeart/2005/8/layout/hierarchy2"/>
    <dgm:cxn modelId="{486D6088-64A3-43D4-AFFD-2AE0D7971D09}" type="presParOf" srcId="{CF26FF90-8F4D-4E57-98C9-9FFB0E5A1BB4}" destId="{C7E69204-E0B0-4A1A-8347-B8378FA640E3}" srcOrd="4" destOrd="0" presId="urn:microsoft.com/office/officeart/2005/8/layout/hierarchy2"/>
    <dgm:cxn modelId="{D075E783-97DA-4BFD-B987-56D21022B5F8}" type="presParOf" srcId="{C7E69204-E0B0-4A1A-8347-B8378FA640E3}" destId="{A8BEFE2F-DA71-4843-9956-32997143213D}" srcOrd="0" destOrd="0" presId="urn:microsoft.com/office/officeart/2005/8/layout/hierarchy2"/>
    <dgm:cxn modelId="{130A13C4-BBD0-4324-B9B4-D022ED6270DC}" type="presParOf" srcId="{CF26FF90-8F4D-4E57-98C9-9FFB0E5A1BB4}" destId="{6C0BE1D5-9F1D-4B9B-9587-2ADBCABAD400}" srcOrd="5" destOrd="0" presId="urn:microsoft.com/office/officeart/2005/8/layout/hierarchy2"/>
    <dgm:cxn modelId="{B6C1958A-D465-4D56-8B00-CD4B4B2664AF}" type="presParOf" srcId="{6C0BE1D5-9F1D-4B9B-9587-2ADBCABAD400}" destId="{0FF93140-8D73-4263-8364-836D253DFEB6}" srcOrd="0" destOrd="0" presId="urn:microsoft.com/office/officeart/2005/8/layout/hierarchy2"/>
    <dgm:cxn modelId="{6B762599-EA8A-4919-A498-724BD6484A18}" type="presParOf" srcId="{6C0BE1D5-9F1D-4B9B-9587-2ADBCABAD400}" destId="{D79C62A0-7279-4356-9D10-66E9C2D51671}" srcOrd="1" destOrd="0" presId="urn:microsoft.com/office/officeart/2005/8/layout/hierarchy2"/>
    <dgm:cxn modelId="{E4A56973-1F58-4E9D-B9E0-354FB11EC9C0}" type="presParOf" srcId="{D79C62A0-7279-4356-9D10-66E9C2D51671}" destId="{F228786D-4D61-43C3-89BB-32F108B90AC3}" srcOrd="0" destOrd="0" presId="urn:microsoft.com/office/officeart/2005/8/layout/hierarchy2"/>
    <dgm:cxn modelId="{E11DC7E1-6B02-474A-998E-046B166736F6}" type="presParOf" srcId="{F228786D-4D61-43C3-89BB-32F108B90AC3}" destId="{2810A933-2326-41EF-8225-5DD03081C7E8}" srcOrd="0" destOrd="0" presId="urn:microsoft.com/office/officeart/2005/8/layout/hierarchy2"/>
    <dgm:cxn modelId="{86F2801D-D0B4-48B2-A52D-CEB9CB5380E7}" type="presParOf" srcId="{D79C62A0-7279-4356-9D10-66E9C2D51671}" destId="{9725766E-1B6E-4FCA-8A62-5AFAB9200363}" srcOrd="1" destOrd="0" presId="urn:microsoft.com/office/officeart/2005/8/layout/hierarchy2"/>
    <dgm:cxn modelId="{1E458006-EE7C-412C-A0F3-398B98D1D5E5}" type="presParOf" srcId="{9725766E-1B6E-4FCA-8A62-5AFAB9200363}" destId="{2700E799-CA95-4BC4-808D-8412318AB4CD}" srcOrd="0" destOrd="0" presId="urn:microsoft.com/office/officeart/2005/8/layout/hierarchy2"/>
    <dgm:cxn modelId="{76514021-0AC8-4FE2-A686-17EB8758F97B}" type="presParOf" srcId="{9725766E-1B6E-4FCA-8A62-5AFAB9200363}" destId="{C7A7E672-1EBB-4080-9590-E3803D2C77C9}" srcOrd="1" destOrd="0" presId="urn:microsoft.com/office/officeart/2005/8/layout/hierarchy2"/>
    <dgm:cxn modelId="{DD192F0B-177D-4FC0-9FC5-948F9733232F}" type="presParOf" srcId="{CF26FF90-8F4D-4E57-98C9-9FFB0E5A1BB4}" destId="{03E84EC2-373E-4D01-BB5C-211057FFA4D9}" srcOrd="6" destOrd="0" presId="urn:microsoft.com/office/officeart/2005/8/layout/hierarchy2"/>
    <dgm:cxn modelId="{776A5BC2-0615-4A7A-AAF0-3F3D942E8906}" type="presParOf" srcId="{03E84EC2-373E-4D01-BB5C-211057FFA4D9}" destId="{F0F47A03-6F7F-42F4-98FC-8622410D90DE}" srcOrd="0" destOrd="0" presId="urn:microsoft.com/office/officeart/2005/8/layout/hierarchy2"/>
    <dgm:cxn modelId="{6F561B39-6C0B-4896-BDAD-300A049A4DAF}" type="presParOf" srcId="{CF26FF90-8F4D-4E57-98C9-9FFB0E5A1BB4}" destId="{1941B75A-548B-4D07-87B4-CA1749A08597}" srcOrd="7" destOrd="0" presId="urn:microsoft.com/office/officeart/2005/8/layout/hierarchy2"/>
    <dgm:cxn modelId="{2274F66B-7883-41C2-AE61-5B4DFEB87423}" type="presParOf" srcId="{1941B75A-548B-4D07-87B4-CA1749A08597}" destId="{0C53D9C1-DA70-491F-905F-E3C6F49D8BE0}" srcOrd="0" destOrd="0" presId="urn:microsoft.com/office/officeart/2005/8/layout/hierarchy2"/>
    <dgm:cxn modelId="{CFA230F6-3EA3-49EF-9C9D-DFE11D0C447E}" type="presParOf" srcId="{1941B75A-548B-4D07-87B4-CA1749A08597}" destId="{2D7F1013-C475-4A7B-B519-AC2AA83A40C7}" srcOrd="1" destOrd="0" presId="urn:microsoft.com/office/officeart/2005/8/layout/hierarchy2"/>
    <dgm:cxn modelId="{441977D0-7D7D-4521-B7F3-00F7BEA4F803}" type="presParOf" srcId="{2D7F1013-C475-4A7B-B519-AC2AA83A40C7}" destId="{BD38EC83-4B45-4899-81E9-11C640D4951F}" srcOrd="0" destOrd="0" presId="urn:microsoft.com/office/officeart/2005/8/layout/hierarchy2"/>
    <dgm:cxn modelId="{8CDE903A-3D0F-4D02-B9FA-1023D97ABE31}" type="presParOf" srcId="{BD38EC83-4B45-4899-81E9-11C640D4951F}" destId="{A35AEF93-59AC-497E-8E55-73BB0F674DB0}" srcOrd="0" destOrd="0" presId="urn:microsoft.com/office/officeart/2005/8/layout/hierarchy2"/>
    <dgm:cxn modelId="{3D1494F3-BAE0-4DC4-86EE-00AB193EAD46}" type="presParOf" srcId="{2D7F1013-C475-4A7B-B519-AC2AA83A40C7}" destId="{09118D8D-9BE5-4C26-AECD-B72D61951F5D}" srcOrd="1" destOrd="0" presId="urn:microsoft.com/office/officeart/2005/8/layout/hierarchy2"/>
    <dgm:cxn modelId="{C0D053C1-654B-4AE0-AEB9-7F867076E258}" type="presParOf" srcId="{09118D8D-9BE5-4C26-AECD-B72D61951F5D}" destId="{4E89EF8F-C0F7-4D24-B4E5-6CC4CA04F719}" srcOrd="0" destOrd="0" presId="urn:microsoft.com/office/officeart/2005/8/layout/hierarchy2"/>
    <dgm:cxn modelId="{EF524BD3-877F-486B-86A4-F3CE83D71422}" type="presParOf" srcId="{09118D8D-9BE5-4C26-AECD-B72D61951F5D}" destId="{4CD70D9B-7A8C-4092-961C-6679AB0AC728}" srcOrd="1" destOrd="0" presId="urn:microsoft.com/office/officeart/2005/8/layout/hierarchy2"/>
    <dgm:cxn modelId="{7F0DACBD-2BFC-44B8-8970-60CA274A8B91}" type="presParOf" srcId="{CF26FF90-8F4D-4E57-98C9-9FFB0E5A1BB4}" destId="{E248DF30-4A3B-41AF-A9A1-0BDFFACA7D80}" srcOrd="8" destOrd="0" presId="urn:microsoft.com/office/officeart/2005/8/layout/hierarchy2"/>
    <dgm:cxn modelId="{CC92FB26-E6C9-4742-9576-736D2FB1F972}" type="presParOf" srcId="{E248DF30-4A3B-41AF-A9A1-0BDFFACA7D80}" destId="{F85BFA59-8220-47E7-BB9C-569772230AC7}" srcOrd="0" destOrd="0" presId="urn:microsoft.com/office/officeart/2005/8/layout/hierarchy2"/>
    <dgm:cxn modelId="{6DB09806-9B59-41D2-9578-7C041D2418AC}" type="presParOf" srcId="{CF26FF90-8F4D-4E57-98C9-9FFB0E5A1BB4}" destId="{53F33EF5-481A-4E42-9397-9F9BCEF65E9A}" srcOrd="9" destOrd="0" presId="urn:microsoft.com/office/officeart/2005/8/layout/hierarchy2"/>
    <dgm:cxn modelId="{D915B12D-B418-4033-B277-7EDB2FBD9366}" type="presParOf" srcId="{53F33EF5-481A-4E42-9397-9F9BCEF65E9A}" destId="{5AD6B761-F905-4CF0-BCA4-0E77BD458C97}" srcOrd="0" destOrd="0" presId="urn:microsoft.com/office/officeart/2005/8/layout/hierarchy2"/>
    <dgm:cxn modelId="{C948DB65-7822-494A-BAB5-8679DB322518}" type="presParOf" srcId="{53F33EF5-481A-4E42-9397-9F9BCEF65E9A}" destId="{A73253E7-81A2-45F8-9174-9B154605031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FCD0CB-67EE-40A8-9BE9-6724AB27DA7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36498C0-78B6-438F-B746-FB65CBE85B45}">
      <dgm:prSet phldrT="[文本]" custT="1"/>
      <dgm:spPr/>
      <dgm:t>
        <a:bodyPr/>
        <a:lstStyle/>
        <a:p>
          <a:r>
            <a: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rPr>
            <a:t>如何抓住文章的中心</a:t>
          </a:r>
        </a:p>
      </dgm:t>
    </dgm:pt>
    <dgm:pt modelId="{257996F1-9541-487C-8B46-B082C77771B0}" type="parTrans" cxnId="{B051ECDB-2CC4-441B-B30C-62537717C341}">
      <dgm:prSet/>
      <dgm:spPr/>
      <dgm:t>
        <a:bodyPr/>
        <a:lstStyle/>
        <a:p>
          <a:endParaRPr lang="zh-CN" altLang="en-US"/>
        </a:p>
      </dgm:t>
    </dgm:pt>
    <dgm:pt modelId="{9CA3BAD5-8E4E-4D1A-AB9A-8700EFBFCAA9}" type="sibTrans" cxnId="{B051ECDB-2CC4-441B-B30C-62537717C341}">
      <dgm:prSet/>
      <dgm:spPr/>
      <dgm:t>
        <a:bodyPr/>
        <a:lstStyle/>
        <a:p>
          <a:endParaRPr lang="zh-CN" altLang="en-US"/>
        </a:p>
      </dgm:t>
    </dgm:pt>
    <dgm:pt modelId="{EED7E8BB-A1A0-44F2-8464-2964985BA708}">
      <dgm:prSet phldrT="[文本]" custT="1"/>
      <dgm:spPr/>
      <dgm:t>
        <a:bodyPr/>
        <a:lstStyle/>
        <a:p>
          <a:r>
            <a: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rPr>
            <a:t>理清文章思路</a:t>
          </a:r>
        </a:p>
      </dgm:t>
    </dgm:pt>
    <dgm:pt modelId="{E64920B6-67E0-4ABA-BFB0-9E4DC3C1256D}" type="parTrans" cxnId="{C7BC869B-1279-4217-A44F-4B36B6E6C1D4}">
      <dgm:prSet/>
      <dgm:spPr/>
      <dgm:t>
        <a:bodyPr/>
        <a:lstStyle/>
        <a:p>
          <a:endParaRPr lang="zh-CN" altLang="en-US"/>
        </a:p>
      </dgm:t>
    </dgm:pt>
    <dgm:pt modelId="{25265784-A7EE-4C3C-8D12-9C874EBBD02C}" type="sibTrans" cxnId="{C7BC869B-1279-4217-A44F-4B36B6E6C1D4}">
      <dgm:prSet/>
      <dgm:spPr/>
      <dgm:t>
        <a:bodyPr/>
        <a:lstStyle/>
        <a:p>
          <a:endParaRPr lang="zh-CN" altLang="en-US"/>
        </a:p>
      </dgm:t>
    </dgm:pt>
    <dgm:pt modelId="{CE42FC8C-3591-400A-BCBD-EFA60C8087AA}">
      <dgm:prSet phldrT="[文本]" custT="1"/>
      <dgm:spPr/>
      <dgm:t>
        <a:bodyPr/>
        <a:lstStyle/>
        <a:p>
          <a:r>
            <a: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rPr>
            <a:t>整理好前后逻辑关系</a:t>
          </a:r>
        </a:p>
      </dgm:t>
    </dgm:pt>
    <dgm:pt modelId="{C090E3D3-86B4-4DAF-B690-84B4C5D4CE34}" type="parTrans" cxnId="{C341D013-547D-4FC8-8E2D-1101D34580DA}">
      <dgm:prSet/>
      <dgm:spPr/>
      <dgm:t>
        <a:bodyPr/>
        <a:lstStyle/>
        <a:p>
          <a:endParaRPr lang="zh-CN" altLang="en-US"/>
        </a:p>
      </dgm:t>
    </dgm:pt>
    <dgm:pt modelId="{7547D8ED-92B2-462B-8D37-2A83BA78FD67}" type="sibTrans" cxnId="{C341D013-547D-4FC8-8E2D-1101D34580DA}">
      <dgm:prSet/>
      <dgm:spPr/>
      <dgm:t>
        <a:bodyPr/>
        <a:lstStyle/>
        <a:p>
          <a:endParaRPr lang="zh-CN" altLang="en-US"/>
        </a:p>
      </dgm:t>
    </dgm:pt>
    <dgm:pt modelId="{531AEA09-EC1F-4B84-8A5D-A336B723C235}">
      <dgm:prSet phldrT="[文本]" custT="1"/>
      <dgm:spPr/>
      <dgm:t>
        <a:bodyPr/>
        <a:lstStyle/>
        <a:p>
          <a:r>
            <a: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rPr>
            <a:t>突出重点内容</a:t>
          </a:r>
        </a:p>
      </dgm:t>
    </dgm:pt>
    <dgm:pt modelId="{776C33A4-34F7-4976-8F09-07C636786932}" type="parTrans" cxnId="{575FF050-43DE-423C-8271-3B95DF670102}">
      <dgm:prSet/>
      <dgm:spPr/>
      <dgm:t>
        <a:bodyPr/>
        <a:lstStyle/>
        <a:p>
          <a:endParaRPr lang="zh-CN" altLang="en-US"/>
        </a:p>
      </dgm:t>
    </dgm:pt>
    <dgm:pt modelId="{E7DF2FB7-8CBD-40BC-88E5-572254F04CC8}" type="sibTrans" cxnId="{575FF050-43DE-423C-8271-3B95DF670102}">
      <dgm:prSet/>
      <dgm:spPr/>
      <dgm:t>
        <a:bodyPr/>
        <a:lstStyle/>
        <a:p>
          <a:endParaRPr lang="zh-CN" altLang="en-US"/>
        </a:p>
      </dgm:t>
    </dgm:pt>
    <dgm:pt modelId="{3DE32BBF-A2C8-44C9-A31C-F31257A022A3}" type="pres">
      <dgm:prSet presAssocID="{11FCD0CB-67EE-40A8-9BE9-6724AB27DA7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50B620E-F673-4B18-8507-C159FC3BA3F0}" type="pres">
      <dgm:prSet presAssocID="{836498C0-78B6-438F-B746-FB65CBE85B45}" presName="root1" presStyleCnt="0"/>
      <dgm:spPr/>
    </dgm:pt>
    <dgm:pt modelId="{A020F414-22F3-4FC6-B9EE-83C216F452E6}" type="pres">
      <dgm:prSet presAssocID="{836498C0-78B6-438F-B746-FB65CBE85B45}" presName="LevelOneTextNode" presStyleLbl="node0" presStyleIdx="0" presStyleCnt="1" custAng="5400000" custScaleY="57236" custLinFactX="-21515" custLinFactNeighborX="-100000" custLinFactNeighborY="0">
        <dgm:presLayoutVars>
          <dgm:chPref val="3"/>
        </dgm:presLayoutVars>
      </dgm:prSet>
      <dgm:spPr/>
    </dgm:pt>
    <dgm:pt modelId="{745468D0-7B17-4830-964F-F5179263687F}" type="pres">
      <dgm:prSet presAssocID="{836498C0-78B6-438F-B746-FB65CBE85B45}" presName="level2hierChild" presStyleCnt="0"/>
      <dgm:spPr/>
    </dgm:pt>
    <dgm:pt modelId="{19825FEE-480B-4A59-A9DA-731AC6AAB120}" type="pres">
      <dgm:prSet presAssocID="{E64920B6-67E0-4ABA-BFB0-9E4DC3C1256D}" presName="conn2-1" presStyleLbl="parChTrans1D2" presStyleIdx="0" presStyleCnt="3"/>
      <dgm:spPr/>
    </dgm:pt>
    <dgm:pt modelId="{670C9DC9-A56E-4941-AE92-573FB5B6C051}" type="pres">
      <dgm:prSet presAssocID="{E64920B6-67E0-4ABA-BFB0-9E4DC3C1256D}" presName="connTx" presStyleLbl="parChTrans1D2" presStyleIdx="0" presStyleCnt="3"/>
      <dgm:spPr/>
    </dgm:pt>
    <dgm:pt modelId="{938D02A1-9BD3-4BDC-B509-B4B9C464C1EB}" type="pres">
      <dgm:prSet presAssocID="{EED7E8BB-A1A0-44F2-8464-2964985BA708}" presName="root2" presStyleCnt="0"/>
      <dgm:spPr/>
    </dgm:pt>
    <dgm:pt modelId="{1910370C-28AD-415D-B5DA-70B7D3166BDA}" type="pres">
      <dgm:prSet presAssocID="{EED7E8BB-A1A0-44F2-8464-2964985BA708}" presName="LevelTwoTextNode" presStyleLbl="node2" presStyleIdx="0" presStyleCnt="3" custScaleY="66029" custLinFactNeighborX="17071">
        <dgm:presLayoutVars>
          <dgm:chPref val="3"/>
        </dgm:presLayoutVars>
      </dgm:prSet>
      <dgm:spPr/>
    </dgm:pt>
    <dgm:pt modelId="{80570B5E-5FCC-4EA4-9039-9427869AF933}" type="pres">
      <dgm:prSet presAssocID="{EED7E8BB-A1A0-44F2-8464-2964985BA708}" presName="level3hierChild" presStyleCnt="0"/>
      <dgm:spPr/>
    </dgm:pt>
    <dgm:pt modelId="{34BF0F7A-DD86-4913-8053-4096BC2097C2}" type="pres">
      <dgm:prSet presAssocID="{C090E3D3-86B4-4DAF-B690-84B4C5D4CE34}" presName="conn2-1" presStyleLbl="parChTrans1D2" presStyleIdx="1" presStyleCnt="3"/>
      <dgm:spPr/>
    </dgm:pt>
    <dgm:pt modelId="{FCDADA24-D3EC-4CA5-99AC-18490589057B}" type="pres">
      <dgm:prSet presAssocID="{C090E3D3-86B4-4DAF-B690-84B4C5D4CE34}" presName="connTx" presStyleLbl="parChTrans1D2" presStyleIdx="1" presStyleCnt="3"/>
      <dgm:spPr/>
    </dgm:pt>
    <dgm:pt modelId="{9C06079D-C839-4C34-AD64-C06A1DC3C0D6}" type="pres">
      <dgm:prSet presAssocID="{CE42FC8C-3591-400A-BCBD-EFA60C8087AA}" presName="root2" presStyleCnt="0"/>
      <dgm:spPr/>
    </dgm:pt>
    <dgm:pt modelId="{5C385CBA-AFDB-4943-B969-B4C63F5A502B}" type="pres">
      <dgm:prSet presAssocID="{CE42FC8C-3591-400A-BCBD-EFA60C8087AA}" presName="LevelTwoTextNode" presStyleLbl="node2" presStyleIdx="1" presStyleCnt="3" custScaleY="66029" custLinFactNeighborX="17071">
        <dgm:presLayoutVars>
          <dgm:chPref val="3"/>
        </dgm:presLayoutVars>
      </dgm:prSet>
      <dgm:spPr/>
    </dgm:pt>
    <dgm:pt modelId="{D5572831-0841-4220-A4D2-53F647267E56}" type="pres">
      <dgm:prSet presAssocID="{CE42FC8C-3591-400A-BCBD-EFA60C8087AA}" presName="level3hierChild" presStyleCnt="0"/>
      <dgm:spPr/>
    </dgm:pt>
    <dgm:pt modelId="{A63790C0-71B2-4DFA-8ED7-574170D9B8C8}" type="pres">
      <dgm:prSet presAssocID="{776C33A4-34F7-4976-8F09-07C636786932}" presName="conn2-1" presStyleLbl="parChTrans1D2" presStyleIdx="2" presStyleCnt="3"/>
      <dgm:spPr/>
    </dgm:pt>
    <dgm:pt modelId="{F402A5ED-A9D8-4579-A08D-F44144763D0C}" type="pres">
      <dgm:prSet presAssocID="{776C33A4-34F7-4976-8F09-07C636786932}" presName="connTx" presStyleLbl="parChTrans1D2" presStyleIdx="2" presStyleCnt="3"/>
      <dgm:spPr/>
    </dgm:pt>
    <dgm:pt modelId="{FB403649-6A15-4702-9B68-F9276F59CA67}" type="pres">
      <dgm:prSet presAssocID="{531AEA09-EC1F-4B84-8A5D-A336B723C235}" presName="root2" presStyleCnt="0"/>
      <dgm:spPr/>
    </dgm:pt>
    <dgm:pt modelId="{E76669BF-756C-43C4-99F9-8D934329B318}" type="pres">
      <dgm:prSet presAssocID="{531AEA09-EC1F-4B84-8A5D-A336B723C235}" presName="LevelTwoTextNode" presStyleLbl="node2" presStyleIdx="2" presStyleCnt="3" custScaleY="66029" custLinFactNeighborX="17071">
        <dgm:presLayoutVars>
          <dgm:chPref val="3"/>
        </dgm:presLayoutVars>
      </dgm:prSet>
      <dgm:spPr/>
    </dgm:pt>
    <dgm:pt modelId="{3210EC56-CE93-4DAC-8DE8-1035FFCE016F}" type="pres">
      <dgm:prSet presAssocID="{531AEA09-EC1F-4B84-8A5D-A336B723C235}" presName="level3hierChild" presStyleCnt="0"/>
      <dgm:spPr/>
    </dgm:pt>
  </dgm:ptLst>
  <dgm:cxnLst>
    <dgm:cxn modelId="{A3FD040F-DEBF-464E-A366-587B5E7D1901}" type="presOf" srcId="{776C33A4-34F7-4976-8F09-07C636786932}" destId="{F402A5ED-A9D8-4579-A08D-F44144763D0C}" srcOrd="1" destOrd="0" presId="urn:microsoft.com/office/officeart/2008/layout/HorizontalMultiLevelHierarchy"/>
    <dgm:cxn modelId="{C341D013-547D-4FC8-8E2D-1101D34580DA}" srcId="{836498C0-78B6-438F-B746-FB65CBE85B45}" destId="{CE42FC8C-3591-400A-BCBD-EFA60C8087AA}" srcOrd="1" destOrd="0" parTransId="{C090E3D3-86B4-4DAF-B690-84B4C5D4CE34}" sibTransId="{7547D8ED-92B2-462B-8D37-2A83BA78FD67}"/>
    <dgm:cxn modelId="{F852B132-FDA5-4C25-BC47-F8F8F5EB527D}" type="presOf" srcId="{531AEA09-EC1F-4B84-8A5D-A336B723C235}" destId="{E76669BF-756C-43C4-99F9-8D934329B318}" srcOrd="0" destOrd="0" presId="urn:microsoft.com/office/officeart/2008/layout/HorizontalMultiLevelHierarchy"/>
    <dgm:cxn modelId="{47DB153E-D955-473A-98AC-A5A4C635E21A}" type="presOf" srcId="{11FCD0CB-67EE-40A8-9BE9-6724AB27DA7D}" destId="{3DE32BBF-A2C8-44C9-A31C-F31257A022A3}" srcOrd="0" destOrd="0" presId="urn:microsoft.com/office/officeart/2008/layout/HorizontalMultiLevelHierarchy"/>
    <dgm:cxn modelId="{3567AF5E-B26E-4028-986D-4EEC4E08E066}" type="presOf" srcId="{C090E3D3-86B4-4DAF-B690-84B4C5D4CE34}" destId="{FCDADA24-D3EC-4CA5-99AC-18490589057B}" srcOrd="1" destOrd="0" presId="urn:microsoft.com/office/officeart/2008/layout/HorizontalMultiLevelHierarchy"/>
    <dgm:cxn modelId="{575FF050-43DE-423C-8271-3B95DF670102}" srcId="{836498C0-78B6-438F-B746-FB65CBE85B45}" destId="{531AEA09-EC1F-4B84-8A5D-A336B723C235}" srcOrd="2" destOrd="0" parTransId="{776C33A4-34F7-4976-8F09-07C636786932}" sibTransId="{E7DF2FB7-8CBD-40BC-88E5-572254F04CC8}"/>
    <dgm:cxn modelId="{C8AAA17E-D375-41F6-8699-90C6D751AFD2}" type="presOf" srcId="{836498C0-78B6-438F-B746-FB65CBE85B45}" destId="{A020F414-22F3-4FC6-B9EE-83C216F452E6}" srcOrd="0" destOrd="0" presId="urn:microsoft.com/office/officeart/2008/layout/HorizontalMultiLevelHierarchy"/>
    <dgm:cxn modelId="{F898F58C-63D9-4337-8BFA-B6842F41D68F}" type="presOf" srcId="{EED7E8BB-A1A0-44F2-8464-2964985BA708}" destId="{1910370C-28AD-415D-B5DA-70B7D3166BDA}" srcOrd="0" destOrd="0" presId="urn:microsoft.com/office/officeart/2008/layout/HorizontalMultiLevelHierarchy"/>
    <dgm:cxn modelId="{C7BC869B-1279-4217-A44F-4B36B6E6C1D4}" srcId="{836498C0-78B6-438F-B746-FB65CBE85B45}" destId="{EED7E8BB-A1A0-44F2-8464-2964985BA708}" srcOrd="0" destOrd="0" parTransId="{E64920B6-67E0-4ABA-BFB0-9E4DC3C1256D}" sibTransId="{25265784-A7EE-4C3C-8D12-9C874EBBD02C}"/>
    <dgm:cxn modelId="{B0A44BB9-F9C1-4B9E-A468-72C516B1140D}" type="presOf" srcId="{C090E3D3-86B4-4DAF-B690-84B4C5D4CE34}" destId="{34BF0F7A-DD86-4913-8053-4096BC2097C2}" srcOrd="0" destOrd="0" presId="urn:microsoft.com/office/officeart/2008/layout/HorizontalMultiLevelHierarchy"/>
    <dgm:cxn modelId="{97D413CE-21F9-4B31-A4EF-9AF7A6F34608}" type="presOf" srcId="{776C33A4-34F7-4976-8F09-07C636786932}" destId="{A63790C0-71B2-4DFA-8ED7-574170D9B8C8}" srcOrd="0" destOrd="0" presId="urn:microsoft.com/office/officeart/2008/layout/HorizontalMultiLevelHierarchy"/>
    <dgm:cxn modelId="{4A82B6D1-72BC-4757-8781-E188C8E2AD07}" type="presOf" srcId="{CE42FC8C-3591-400A-BCBD-EFA60C8087AA}" destId="{5C385CBA-AFDB-4943-B969-B4C63F5A502B}" srcOrd="0" destOrd="0" presId="urn:microsoft.com/office/officeart/2008/layout/HorizontalMultiLevelHierarchy"/>
    <dgm:cxn modelId="{B051ECDB-2CC4-441B-B30C-62537717C341}" srcId="{11FCD0CB-67EE-40A8-9BE9-6724AB27DA7D}" destId="{836498C0-78B6-438F-B746-FB65CBE85B45}" srcOrd="0" destOrd="0" parTransId="{257996F1-9541-487C-8B46-B082C77771B0}" sibTransId="{9CA3BAD5-8E4E-4D1A-AB9A-8700EFBFCAA9}"/>
    <dgm:cxn modelId="{D16DB7E6-9823-4AFE-B215-831A00FD64C0}" type="presOf" srcId="{E64920B6-67E0-4ABA-BFB0-9E4DC3C1256D}" destId="{19825FEE-480B-4A59-A9DA-731AC6AAB120}" srcOrd="0" destOrd="0" presId="urn:microsoft.com/office/officeart/2008/layout/HorizontalMultiLevelHierarchy"/>
    <dgm:cxn modelId="{20BE7EFC-BE34-42CA-8675-91A18535CD7F}" type="presOf" srcId="{E64920B6-67E0-4ABA-BFB0-9E4DC3C1256D}" destId="{670C9DC9-A56E-4941-AE92-573FB5B6C051}" srcOrd="1" destOrd="0" presId="urn:microsoft.com/office/officeart/2008/layout/HorizontalMultiLevelHierarchy"/>
    <dgm:cxn modelId="{7AF578DA-D0B8-4F1E-ACA8-569156D68C98}" type="presParOf" srcId="{3DE32BBF-A2C8-44C9-A31C-F31257A022A3}" destId="{150B620E-F673-4B18-8507-C159FC3BA3F0}" srcOrd="0" destOrd="0" presId="urn:microsoft.com/office/officeart/2008/layout/HorizontalMultiLevelHierarchy"/>
    <dgm:cxn modelId="{CEE43BEB-8CA3-41B1-9987-A60EEA41A5E4}" type="presParOf" srcId="{150B620E-F673-4B18-8507-C159FC3BA3F0}" destId="{A020F414-22F3-4FC6-B9EE-83C216F452E6}" srcOrd="0" destOrd="0" presId="urn:microsoft.com/office/officeart/2008/layout/HorizontalMultiLevelHierarchy"/>
    <dgm:cxn modelId="{C9A27500-6101-43F9-AEFF-3910E98FAA8D}" type="presParOf" srcId="{150B620E-F673-4B18-8507-C159FC3BA3F0}" destId="{745468D0-7B17-4830-964F-F5179263687F}" srcOrd="1" destOrd="0" presId="urn:microsoft.com/office/officeart/2008/layout/HorizontalMultiLevelHierarchy"/>
    <dgm:cxn modelId="{C528B927-5BC9-4553-B137-950368737058}" type="presParOf" srcId="{745468D0-7B17-4830-964F-F5179263687F}" destId="{19825FEE-480B-4A59-A9DA-731AC6AAB120}" srcOrd="0" destOrd="0" presId="urn:microsoft.com/office/officeart/2008/layout/HorizontalMultiLevelHierarchy"/>
    <dgm:cxn modelId="{B8BA8073-255A-4DC1-A55E-71451053ADF9}" type="presParOf" srcId="{19825FEE-480B-4A59-A9DA-731AC6AAB120}" destId="{670C9DC9-A56E-4941-AE92-573FB5B6C051}" srcOrd="0" destOrd="0" presId="urn:microsoft.com/office/officeart/2008/layout/HorizontalMultiLevelHierarchy"/>
    <dgm:cxn modelId="{03744643-8A44-486E-8964-6BFB9851E29F}" type="presParOf" srcId="{745468D0-7B17-4830-964F-F5179263687F}" destId="{938D02A1-9BD3-4BDC-B509-B4B9C464C1EB}" srcOrd="1" destOrd="0" presId="urn:microsoft.com/office/officeart/2008/layout/HorizontalMultiLevelHierarchy"/>
    <dgm:cxn modelId="{134A0F30-C837-44CF-9DA1-377931D81DFB}" type="presParOf" srcId="{938D02A1-9BD3-4BDC-B509-B4B9C464C1EB}" destId="{1910370C-28AD-415D-B5DA-70B7D3166BDA}" srcOrd="0" destOrd="0" presId="urn:microsoft.com/office/officeart/2008/layout/HorizontalMultiLevelHierarchy"/>
    <dgm:cxn modelId="{AD5A6E61-D3D9-4CCF-AFB3-A35E1E778BCE}" type="presParOf" srcId="{938D02A1-9BD3-4BDC-B509-B4B9C464C1EB}" destId="{80570B5E-5FCC-4EA4-9039-9427869AF933}" srcOrd="1" destOrd="0" presId="urn:microsoft.com/office/officeart/2008/layout/HorizontalMultiLevelHierarchy"/>
    <dgm:cxn modelId="{FA4FB6B9-45B0-4AD4-B156-A920486746DC}" type="presParOf" srcId="{745468D0-7B17-4830-964F-F5179263687F}" destId="{34BF0F7A-DD86-4913-8053-4096BC2097C2}" srcOrd="2" destOrd="0" presId="urn:microsoft.com/office/officeart/2008/layout/HorizontalMultiLevelHierarchy"/>
    <dgm:cxn modelId="{52136D48-5FCB-4CD0-AFEF-F41AD77D33B6}" type="presParOf" srcId="{34BF0F7A-DD86-4913-8053-4096BC2097C2}" destId="{FCDADA24-D3EC-4CA5-99AC-18490589057B}" srcOrd="0" destOrd="0" presId="urn:microsoft.com/office/officeart/2008/layout/HorizontalMultiLevelHierarchy"/>
    <dgm:cxn modelId="{9A624196-C4D6-4689-87E8-CBDC28C493FB}" type="presParOf" srcId="{745468D0-7B17-4830-964F-F5179263687F}" destId="{9C06079D-C839-4C34-AD64-C06A1DC3C0D6}" srcOrd="3" destOrd="0" presId="urn:microsoft.com/office/officeart/2008/layout/HorizontalMultiLevelHierarchy"/>
    <dgm:cxn modelId="{95EE9892-D8D4-4D1B-B548-9BD785511A14}" type="presParOf" srcId="{9C06079D-C839-4C34-AD64-C06A1DC3C0D6}" destId="{5C385CBA-AFDB-4943-B969-B4C63F5A502B}" srcOrd="0" destOrd="0" presId="urn:microsoft.com/office/officeart/2008/layout/HorizontalMultiLevelHierarchy"/>
    <dgm:cxn modelId="{771AA915-3324-4091-A86B-75CA9878D344}" type="presParOf" srcId="{9C06079D-C839-4C34-AD64-C06A1DC3C0D6}" destId="{D5572831-0841-4220-A4D2-53F647267E56}" srcOrd="1" destOrd="0" presId="urn:microsoft.com/office/officeart/2008/layout/HorizontalMultiLevelHierarchy"/>
    <dgm:cxn modelId="{1EFA641D-180F-4CE1-BEDE-68B38820C72B}" type="presParOf" srcId="{745468D0-7B17-4830-964F-F5179263687F}" destId="{A63790C0-71B2-4DFA-8ED7-574170D9B8C8}" srcOrd="4" destOrd="0" presId="urn:microsoft.com/office/officeart/2008/layout/HorizontalMultiLevelHierarchy"/>
    <dgm:cxn modelId="{E1676369-72AC-4878-8D67-52D293EFEA96}" type="presParOf" srcId="{A63790C0-71B2-4DFA-8ED7-574170D9B8C8}" destId="{F402A5ED-A9D8-4579-A08D-F44144763D0C}" srcOrd="0" destOrd="0" presId="urn:microsoft.com/office/officeart/2008/layout/HorizontalMultiLevelHierarchy"/>
    <dgm:cxn modelId="{AE93D782-0EDD-44A1-B7FE-52BEC6D9166A}" type="presParOf" srcId="{745468D0-7B17-4830-964F-F5179263687F}" destId="{FB403649-6A15-4702-9B68-F9276F59CA67}" srcOrd="5" destOrd="0" presId="urn:microsoft.com/office/officeart/2008/layout/HorizontalMultiLevelHierarchy"/>
    <dgm:cxn modelId="{55E2425C-845A-4BE3-86F7-1B4EF3C5CC3D}" type="presParOf" srcId="{FB403649-6A15-4702-9B68-F9276F59CA67}" destId="{E76669BF-756C-43C4-99F9-8D934329B318}" srcOrd="0" destOrd="0" presId="urn:microsoft.com/office/officeart/2008/layout/HorizontalMultiLevelHierarchy"/>
    <dgm:cxn modelId="{CDAE8BB0-56AB-441D-8CC0-4654D18A201A}" type="presParOf" srcId="{FB403649-6A15-4702-9B68-F9276F59CA67}" destId="{3210EC56-CE93-4DAC-8DE8-1035FFCE016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FCD0CB-67EE-40A8-9BE9-6724AB27DA7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36498C0-78B6-438F-B746-FB65CBE85B45}">
      <dgm:prSet phldrT="[文本]" custT="1"/>
      <dgm:spPr/>
      <dgm:t>
        <a:bodyPr/>
        <a:lstStyle/>
        <a:p>
          <a:r>
            <a: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语言表达的逻辑性</a:t>
          </a:r>
          <a:endParaRPr lang="zh-CN" altLang="en-US" sz="24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257996F1-9541-487C-8B46-B082C77771B0}" type="parTrans" cxnId="{B051ECDB-2CC4-441B-B30C-62537717C341}">
      <dgm:prSet/>
      <dgm:spPr/>
      <dgm:t>
        <a:bodyPr/>
        <a:lstStyle/>
        <a:p>
          <a:endParaRPr lang="zh-CN" altLang="en-US"/>
        </a:p>
      </dgm:t>
    </dgm:pt>
    <dgm:pt modelId="{9CA3BAD5-8E4E-4D1A-AB9A-8700EFBFCAA9}" type="sibTrans" cxnId="{B051ECDB-2CC4-441B-B30C-62537717C341}">
      <dgm:prSet/>
      <dgm:spPr/>
      <dgm:t>
        <a:bodyPr/>
        <a:lstStyle/>
        <a:p>
          <a:endParaRPr lang="zh-CN" altLang="en-US"/>
        </a:p>
      </dgm:t>
    </dgm:pt>
    <dgm:pt modelId="{EED7E8BB-A1A0-44F2-8464-2964985BA708}">
      <dgm:prSet phldrT="[文本]" custT="1"/>
      <dgm:spPr/>
      <dgm:t>
        <a:bodyPr/>
        <a:lstStyle/>
        <a:p>
          <a:r>
            <a: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rPr>
            <a:t>简明清晰的表达</a:t>
          </a:r>
        </a:p>
      </dgm:t>
    </dgm:pt>
    <dgm:pt modelId="{E64920B6-67E0-4ABA-BFB0-9E4DC3C1256D}" type="parTrans" cxnId="{C7BC869B-1279-4217-A44F-4B36B6E6C1D4}">
      <dgm:prSet/>
      <dgm:spPr/>
      <dgm:t>
        <a:bodyPr/>
        <a:lstStyle/>
        <a:p>
          <a:endParaRPr lang="zh-CN" altLang="en-US"/>
        </a:p>
      </dgm:t>
    </dgm:pt>
    <dgm:pt modelId="{25265784-A7EE-4C3C-8D12-9C874EBBD02C}" type="sibTrans" cxnId="{C7BC869B-1279-4217-A44F-4B36B6E6C1D4}">
      <dgm:prSet/>
      <dgm:spPr/>
      <dgm:t>
        <a:bodyPr/>
        <a:lstStyle/>
        <a:p>
          <a:endParaRPr lang="zh-CN" altLang="en-US"/>
        </a:p>
      </dgm:t>
    </dgm:pt>
    <dgm:pt modelId="{CE42FC8C-3591-400A-BCBD-EFA60C8087AA}">
      <dgm:prSet phldrT="[文本]" custT="1"/>
      <dgm:spPr/>
      <dgm:t>
        <a:bodyPr/>
        <a:lstStyle/>
        <a:p>
          <a:r>
            <a:rPr lang="zh-CN" altLang="en-US" sz="20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实验数据的解释和说明</a:t>
          </a:r>
          <a:endParaRPr lang="zh-CN" altLang="en-US" sz="20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C090E3D3-86B4-4DAF-B690-84B4C5D4CE34}" type="parTrans" cxnId="{C341D013-547D-4FC8-8E2D-1101D34580DA}">
      <dgm:prSet/>
      <dgm:spPr/>
      <dgm:t>
        <a:bodyPr/>
        <a:lstStyle/>
        <a:p>
          <a:endParaRPr lang="zh-CN" altLang="en-US"/>
        </a:p>
      </dgm:t>
    </dgm:pt>
    <dgm:pt modelId="{7547D8ED-92B2-462B-8D37-2A83BA78FD67}" type="sibTrans" cxnId="{C341D013-547D-4FC8-8E2D-1101D34580DA}">
      <dgm:prSet/>
      <dgm:spPr/>
      <dgm:t>
        <a:bodyPr/>
        <a:lstStyle/>
        <a:p>
          <a:endParaRPr lang="zh-CN" altLang="en-US"/>
        </a:p>
      </dgm:t>
    </dgm:pt>
    <dgm:pt modelId="{531AEA09-EC1F-4B84-8A5D-A336B723C235}">
      <dgm:prSet phldrT="[文本]" custT="1"/>
      <dgm:spPr/>
      <dgm:t>
        <a:bodyPr/>
        <a:lstStyle/>
        <a:p>
          <a:r>
            <a: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rPr>
            <a:t>前后内容的关联对比，重点突出</a:t>
          </a:r>
        </a:p>
      </dgm:t>
    </dgm:pt>
    <dgm:pt modelId="{776C33A4-34F7-4976-8F09-07C636786932}" type="parTrans" cxnId="{575FF050-43DE-423C-8271-3B95DF670102}">
      <dgm:prSet/>
      <dgm:spPr/>
      <dgm:t>
        <a:bodyPr/>
        <a:lstStyle/>
        <a:p>
          <a:endParaRPr lang="zh-CN" altLang="en-US"/>
        </a:p>
      </dgm:t>
    </dgm:pt>
    <dgm:pt modelId="{E7DF2FB7-8CBD-40BC-88E5-572254F04CC8}" type="sibTrans" cxnId="{575FF050-43DE-423C-8271-3B95DF670102}">
      <dgm:prSet/>
      <dgm:spPr/>
      <dgm:t>
        <a:bodyPr/>
        <a:lstStyle/>
        <a:p>
          <a:endParaRPr lang="zh-CN" altLang="en-US"/>
        </a:p>
      </dgm:t>
    </dgm:pt>
    <dgm:pt modelId="{3DE32BBF-A2C8-44C9-A31C-F31257A022A3}" type="pres">
      <dgm:prSet presAssocID="{11FCD0CB-67EE-40A8-9BE9-6724AB27DA7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50B620E-F673-4B18-8507-C159FC3BA3F0}" type="pres">
      <dgm:prSet presAssocID="{836498C0-78B6-438F-B746-FB65CBE85B45}" presName="root1" presStyleCnt="0"/>
      <dgm:spPr/>
    </dgm:pt>
    <dgm:pt modelId="{A020F414-22F3-4FC6-B9EE-83C216F452E6}" type="pres">
      <dgm:prSet presAssocID="{836498C0-78B6-438F-B746-FB65CBE85B45}" presName="LevelOneTextNode" presStyleLbl="node0" presStyleIdx="0" presStyleCnt="1" custAng="5400000" custScaleY="57236" custLinFactX="-17177" custLinFactNeighborX="-100000" custLinFactNeighborY="0">
        <dgm:presLayoutVars>
          <dgm:chPref val="3"/>
        </dgm:presLayoutVars>
      </dgm:prSet>
      <dgm:spPr/>
    </dgm:pt>
    <dgm:pt modelId="{745468D0-7B17-4830-964F-F5179263687F}" type="pres">
      <dgm:prSet presAssocID="{836498C0-78B6-438F-B746-FB65CBE85B45}" presName="level2hierChild" presStyleCnt="0"/>
      <dgm:spPr/>
    </dgm:pt>
    <dgm:pt modelId="{19825FEE-480B-4A59-A9DA-731AC6AAB120}" type="pres">
      <dgm:prSet presAssocID="{E64920B6-67E0-4ABA-BFB0-9E4DC3C1256D}" presName="conn2-1" presStyleLbl="parChTrans1D2" presStyleIdx="0" presStyleCnt="3"/>
      <dgm:spPr/>
    </dgm:pt>
    <dgm:pt modelId="{670C9DC9-A56E-4941-AE92-573FB5B6C051}" type="pres">
      <dgm:prSet presAssocID="{E64920B6-67E0-4ABA-BFB0-9E4DC3C1256D}" presName="connTx" presStyleLbl="parChTrans1D2" presStyleIdx="0" presStyleCnt="3"/>
      <dgm:spPr/>
    </dgm:pt>
    <dgm:pt modelId="{938D02A1-9BD3-4BDC-B509-B4B9C464C1EB}" type="pres">
      <dgm:prSet presAssocID="{EED7E8BB-A1A0-44F2-8464-2964985BA708}" presName="root2" presStyleCnt="0"/>
      <dgm:spPr/>
    </dgm:pt>
    <dgm:pt modelId="{1910370C-28AD-415D-B5DA-70B7D3166BDA}" type="pres">
      <dgm:prSet presAssocID="{EED7E8BB-A1A0-44F2-8464-2964985BA708}" presName="LevelTwoTextNode" presStyleLbl="node2" presStyleIdx="0" presStyleCnt="3" custScaleX="108165" custScaleY="66029" custLinFactNeighborX="23547" custLinFactNeighborY="0">
        <dgm:presLayoutVars>
          <dgm:chPref val="3"/>
        </dgm:presLayoutVars>
      </dgm:prSet>
      <dgm:spPr/>
    </dgm:pt>
    <dgm:pt modelId="{80570B5E-5FCC-4EA4-9039-9427869AF933}" type="pres">
      <dgm:prSet presAssocID="{EED7E8BB-A1A0-44F2-8464-2964985BA708}" presName="level3hierChild" presStyleCnt="0"/>
      <dgm:spPr/>
    </dgm:pt>
    <dgm:pt modelId="{34BF0F7A-DD86-4913-8053-4096BC2097C2}" type="pres">
      <dgm:prSet presAssocID="{C090E3D3-86B4-4DAF-B690-84B4C5D4CE34}" presName="conn2-1" presStyleLbl="parChTrans1D2" presStyleIdx="1" presStyleCnt="3"/>
      <dgm:spPr/>
    </dgm:pt>
    <dgm:pt modelId="{FCDADA24-D3EC-4CA5-99AC-18490589057B}" type="pres">
      <dgm:prSet presAssocID="{C090E3D3-86B4-4DAF-B690-84B4C5D4CE34}" presName="connTx" presStyleLbl="parChTrans1D2" presStyleIdx="1" presStyleCnt="3"/>
      <dgm:spPr/>
    </dgm:pt>
    <dgm:pt modelId="{9C06079D-C839-4C34-AD64-C06A1DC3C0D6}" type="pres">
      <dgm:prSet presAssocID="{CE42FC8C-3591-400A-BCBD-EFA60C8087AA}" presName="root2" presStyleCnt="0"/>
      <dgm:spPr/>
    </dgm:pt>
    <dgm:pt modelId="{5C385CBA-AFDB-4943-B969-B4C63F5A502B}" type="pres">
      <dgm:prSet presAssocID="{CE42FC8C-3591-400A-BCBD-EFA60C8087AA}" presName="LevelTwoTextNode" presStyleLbl="node2" presStyleIdx="1" presStyleCnt="3" custScaleX="108165" custScaleY="66029" custLinFactNeighborX="23547" custLinFactNeighborY="0">
        <dgm:presLayoutVars>
          <dgm:chPref val="3"/>
        </dgm:presLayoutVars>
      </dgm:prSet>
      <dgm:spPr/>
    </dgm:pt>
    <dgm:pt modelId="{D5572831-0841-4220-A4D2-53F647267E56}" type="pres">
      <dgm:prSet presAssocID="{CE42FC8C-3591-400A-BCBD-EFA60C8087AA}" presName="level3hierChild" presStyleCnt="0"/>
      <dgm:spPr/>
    </dgm:pt>
    <dgm:pt modelId="{A63790C0-71B2-4DFA-8ED7-574170D9B8C8}" type="pres">
      <dgm:prSet presAssocID="{776C33A4-34F7-4976-8F09-07C636786932}" presName="conn2-1" presStyleLbl="parChTrans1D2" presStyleIdx="2" presStyleCnt="3"/>
      <dgm:spPr/>
    </dgm:pt>
    <dgm:pt modelId="{F402A5ED-A9D8-4579-A08D-F44144763D0C}" type="pres">
      <dgm:prSet presAssocID="{776C33A4-34F7-4976-8F09-07C636786932}" presName="connTx" presStyleLbl="parChTrans1D2" presStyleIdx="2" presStyleCnt="3"/>
      <dgm:spPr/>
    </dgm:pt>
    <dgm:pt modelId="{FB403649-6A15-4702-9B68-F9276F59CA67}" type="pres">
      <dgm:prSet presAssocID="{531AEA09-EC1F-4B84-8A5D-A336B723C235}" presName="root2" presStyleCnt="0"/>
      <dgm:spPr/>
    </dgm:pt>
    <dgm:pt modelId="{E76669BF-756C-43C4-99F9-8D934329B318}" type="pres">
      <dgm:prSet presAssocID="{531AEA09-EC1F-4B84-8A5D-A336B723C235}" presName="LevelTwoTextNode" presStyleLbl="node2" presStyleIdx="2" presStyleCnt="3" custScaleX="108165" custScaleY="66029" custLinFactNeighborX="23547" custLinFactNeighborY="0">
        <dgm:presLayoutVars>
          <dgm:chPref val="3"/>
        </dgm:presLayoutVars>
      </dgm:prSet>
      <dgm:spPr/>
    </dgm:pt>
    <dgm:pt modelId="{3210EC56-CE93-4DAC-8DE8-1035FFCE016F}" type="pres">
      <dgm:prSet presAssocID="{531AEA09-EC1F-4B84-8A5D-A336B723C235}" presName="level3hierChild" presStyleCnt="0"/>
      <dgm:spPr/>
    </dgm:pt>
  </dgm:ptLst>
  <dgm:cxnLst>
    <dgm:cxn modelId="{A3FD040F-DEBF-464E-A366-587B5E7D1901}" type="presOf" srcId="{776C33A4-34F7-4976-8F09-07C636786932}" destId="{F402A5ED-A9D8-4579-A08D-F44144763D0C}" srcOrd="1" destOrd="0" presId="urn:microsoft.com/office/officeart/2008/layout/HorizontalMultiLevelHierarchy"/>
    <dgm:cxn modelId="{C341D013-547D-4FC8-8E2D-1101D34580DA}" srcId="{836498C0-78B6-438F-B746-FB65CBE85B45}" destId="{CE42FC8C-3591-400A-BCBD-EFA60C8087AA}" srcOrd="1" destOrd="0" parTransId="{C090E3D3-86B4-4DAF-B690-84B4C5D4CE34}" sibTransId="{7547D8ED-92B2-462B-8D37-2A83BA78FD67}"/>
    <dgm:cxn modelId="{F852B132-FDA5-4C25-BC47-F8F8F5EB527D}" type="presOf" srcId="{531AEA09-EC1F-4B84-8A5D-A336B723C235}" destId="{E76669BF-756C-43C4-99F9-8D934329B318}" srcOrd="0" destOrd="0" presId="urn:microsoft.com/office/officeart/2008/layout/HorizontalMultiLevelHierarchy"/>
    <dgm:cxn modelId="{47DB153E-D955-473A-98AC-A5A4C635E21A}" type="presOf" srcId="{11FCD0CB-67EE-40A8-9BE9-6724AB27DA7D}" destId="{3DE32BBF-A2C8-44C9-A31C-F31257A022A3}" srcOrd="0" destOrd="0" presId="urn:microsoft.com/office/officeart/2008/layout/HorizontalMultiLevelHierarchy"/>
    <dgm:cxn modelId="{3567AF5E-B26E-4028-986D-4EEC4E08E066}" type="presOf" srcId="{C090E3D3-86B4-4DAF-B690-84B4C5D4CE34}" destId="{FCDADA24-D3EC-4CA5-99AC-18490589057B}" srcOrd="1" destOrd="0" presId="urn:microsoft.com/office/officeart/2008/layout/HorizontalMultiLevelHierarchy"/>
    <dgm:cxn modelId="{575FF050-43DE-423C-8271-3B95DF670102}" srcId="{836498C0-78B6-438F-B746-FB65CBE85B45}" destId="{531AEA09-EC1F-4B84-8A5D-A336B723C235}" srcOrd="2" destOrd="0" parTransId="{776C33A4-34F7-4976-8F09-07C636786932}" sibTransId="{E7DF2FB7-8CBD-40BC-88E5-572254F04CC8}"/>
    <dgm:cxn modelId="{C8AAA17E-D375-41F6-8699-90C6D751AFD2}" type="presOf" srcId="{836498C0-78B6-438F-B746-FB65CBE85B45}" destId="{A020F414-22F3-4FC6-B9EE-83C216F452E6}" srcOrd="0" destOrd="0" presId="urn:microsoft.com/office/officeart/2008/layout/HorizontalMultiLevelHierarchy"/>
    <dgm:cxn modelId="{F898F58C-63D9-4337-8BFA-B6842F41D68F}" type="presOf" srcId="{EED7E8BB-A1A0-44F2-8464-2964985BA708}" destId="{1910370C-28AD-415D-B5DA-70B7D3166BDA}" srcOrd="0" destOrd="0" presId="urn:microsoft.com/office/officeart/2008/layout/HorizontalMultiLevelHierarchy"/>
    <dgm:cxn modelId="{C7BC869B-1279-4217-A44F-4B36B6E6C1D4}" srcId="{836498C0-78B6-438F-B746-FB65CBE85B45}" destId="{EED7E8BB-A1A0-44F2-8464-2964985BA708}" srcOrd="0" destOrd="0" parTransId="{E64920B6-67E0-4ABA-BFB0-9E4DC3C1256D}" sibTransId="{25265784-A7EE-4C3C-8D12-9C874EBBD02C}"/>
    <dgm:cxn modelId="{B0A44BB9-F9C1-4B9E-A468-72C516B1140D}" type="presOf" srcId="{C090E3D3-86B4-4DAF-B690-84B4C5D4CE34}" destId="{34BF0F7A-DD86-4913-8053-4096BC2097C2}" srcOrd="0" destOrd="0" presId="urn:microsoft.com/office/officeart/2008/layout/HorizontalMultiLevelHierarchy"/>
    <dgm:cxn modelId="{97D413CE-21F9-4B31-A4EF-9AF7A6F34608}" type="presOf" srcId="{776C33A4-34F7-4976-8F09-07C636786932}" destId="{A63790C0-71B2-4DFA-8ED7-574170D9B8C8}" srcOrd="0" destOrd="0" presId="urn:microsoft.com/office/officeart/2008/layout/HorizontalMultiLevelHierarchy"/>
    <dgm:cxn modelId="{4A82B6D1-72BC-4757-8781-E188C8E2AD07}" type="presOf" srcId="{CE42FC8C-3591-400A-BCBD-EFA60C8087AA}" destId="{5C385CBA-AFDB-4943-B969-B4C63F5A502B}" srcOrd="0" destOrd="0" presId="urn:microsoft.com/office/officeart/2008/layout/HorizontalMultiLevelHierarchy"/>
    <dgm:cxn modelId="{B051ECDB-2CC4-441B-B30C-62537717C341}" srcId="{11FCD0CB-67EE-40A8-9BE9-6724AB27DA7D}" destId="{836498C0-78B6-438F-B746-FB65CBE85B45}" srcOrd="0" destOrd="0" parTransId="{257996F1-9541-487C-8B46-B082C77771B0}" sibTransId="{9CA3BAD5-8E4E-4D1A-AB9A-8700EFBFCAA9}"/>
    <dgm:cxn modelId="{D16DB7E6-9823-4AFE-B215-831A00FD64C0}" type="presOf" srcId="{E64920B6-67E0-4ABA-BFB0-9E4DC3C1256D}" destId="{19825FEE-480B-4A59-A9DA-731AC6AAB120}" srcOrd="0" destOrd="0" presId="urn:microsoft.com/office/officeart/2008/layout/HorizontalMultiLevelHierarchy"/>
    <dgm:cxn modelId="{20BE7EFC-BE34-42CA-8675-91A18535CD7F}" type="presOf" srcId="{E64920B6-67E0-4ABA-BFB0-9E4DC3C1256D}" destId="{670C9DC9-A56E-4941-AE92-573FB5B6C051}" srcOrd="1" destOrd="0" presId="urn:microsoft.com/office/officeart/2008/layout/HorizontalMultiLevelHierarchy"/>
    <dgm:cxn modelId="{7AF578DA-D0B8-4F1E-ACA8-569156D68C98}" type="presParOf" srcId="{3DE32BBF-A2C8-44C9-A31C-F31257A022A3}" destId="{150B620E-F673-4B18-8507-C159FC3BA3F0}" srcOrd="0" destOrd="0" presId="urn:microsoft.com/office/officeart/2008/layout/HorizontalMultiLevelHierarchy"/>
    <dgm:cxn modelId="{CEE43BEB-8CA3-41B1-9987-A60EEA41A5E4}" type="presParOf" srcId="{150B620E-F673-4B18-8507-C159FC3BA3F0}" destId="{A020F414-22F3-4FC6-B9EE-83C216F452E6}" srcOrd="0" destOrd="0" presId="urn:microsoft.com/office/officeart/2008/layout/HorizontalMultiLevelHierarchy"/>
    <dgm:cxn modelId="{C9A27500-6101-43F9-AEFF-3910E98FAA8D}" type="presParOf" srcId="{150B620E-F673-4B18-8507-C159FC3BA3F0}" destId="{745468D0-7B17-4830-964F-F5179263687F}" srcOrd="1" destOrd="0" presId="urn:microsoft.com/office/officeart/2008/layout/HorizontalMultiLevelHierarchy"/>
    <dgm:cxn modelId="{C528B927-5BC9-4553-B137-950368737058}" type="presParOf" srcId="{745468D0-7B17-4830-964F-F5179263687F}" destId="{19825FEE-480B-4A59-A9DA-731AC6AAB120}" srcOrd="0" destOrd="0" presId="urn:microsoft.com/office/officeart/2008/layout/HorizontalMultiLevelHierarchy"/>
    <dgm:cxn modelId="{B8BA8073-255A-4DC1-A55E-71451053ADF9}" type="presParOf" srcId="{19825FEE-480B-4A59-A9DA-731AC6AAB120}" destId="{670C9DC9-A56E-4941-AE92-573FB5B6C051}" srcOrd="0" destOrd="0" presId="urn:microsoft.com/office/officeart/2008/layout/HorizontalMultiLevelHierarchy"/>
    <dgm:cxn modelId="{03744643-8A44-486E-8964-6BFB9851E29F}" type="presParOf" srcId="{745468D0-7B17-4830-964F-F5179263687F}" destId="{938D02A1-9BD3-4BDC-B509-B4B9C464C1EB}" srcOrd="1" destOrd="0" presId="urn:microsoft.com/office/officeart/2008/layout/HorizontalMultiLevelHierarchy"/>
    <dgm:cxn modelId="{134A0F30-C837-44CF-9DA1-377931D81DFB}" type="presParOf" srcId="{938D02A1-9BD3-4BDC-B509-B4B9C464C1EB}" destId="{1910370C-28AD-415D-B5DA-70B7D3166BDA}" srcOrd="0" destOrd="0" presId="urn:microsoft.com/office/officeart/2008/layout/HorizontalMultiLevelHierarchy"/>
    <dgm:cxn modelId="{AD5A6E61-D3D9-4CCF-AFB3-A35E1E778BCE}" type="presParOf" srcId="{938D02A1-9BD3-4BDC-B509-B4B9C464C1EB}" destId="{80570B5E-5FCC-4EA4-9039-9427869AF933}" srcOrd="1" destOrd="0" presId="urn:microsoft.com/office/officeart/2008/layout/HorizontalMultiLevelHierarchy"/>
    <dgm:cxn modelId="{FA4FB6B9-45B0-4AD4-B156-A920486746DC}" type="presParOf" srcId="{745468D0-7B17-4830-964F-F5179263687F}" destId="{34BF0F7A-DD86-4913-8053-4096BC2097C2}" srcOrd="2" destOrd="0" presId="urn:microsoft.com/office/officeart/2008/layout/HorizontalMultiLevelHierarchy"/>
    <dgm:cxn modelId="{52136D48-5FCB-4CD0-AFEF-F41AD77D33B6}" type="presParOf" srcId="{34BF0F7A-DD86-4913-8053-4096BC2097C2}" destId="{FCDADA24-D3EC-4CA5-99AC-18490589057B}" srcOrd="0" destOrd="0" presId="urn:microsoft.com/office/officeart/2008/layout/HorizontalMultiLevelHierarchy"/>
    <dgm:cxn modelId="{9A624196-C4D6-4689-87E8-CBDC28C493FB}" type="presParOf" srcId="{745468D0-7B17-4830-964F-F5179263687F}" destId="{9C06079D-C839-4C34-AD64-C06A1DC3C0D6}" srcOrd="3" destOrd="0" presId="urn:microsoft.com/office/officeart/2008/layout/HorizontalMultiLevelHierarchy"/>
    <dgm:cxn modelId="{95EE9892-D8D4-4D1B-B548-9BD785511A14}" type="presParOf" srcId="{9C06079D-C839-4C34-AD64-C06A1DC3C0D6}" destId="{5C385CBA-AFDB-4943-B969-B4C63F5A502B}" srcOrd="0" destOrd="0" presId="urn:microsoft.com/office/officeart/2008/layout/HorizontalMultiLevelHierarchy"/>
    <dgm:cxn modelId="{771AA915-3324-4091-A86B-75CA9878D344}" type="presParOf" srcId="{9C06079D-C839-4C34-AD64-C06A1DC3C0D6}" destId="{D5572831-0841-4220-A4D2-53F647267E56}" srcOrd="1" destOrd="0" presId="urn:microsoft.com/office/officeart/2008/layout/HorizontalMultiLevelHierarchy"/>
    <dgm:cxn modelId="{1EFA641D-180F-4CE1-BEDE-68B38820C72B}" type="presParOf" srcId="{745468D0-7B17-4830-964F-F5179263687F}" destId="{A63790C0-71B2-4DFA-8ED7-574170D9B8C8}" srcOrd="4" destOrd="0" presId="urn:microsoft.com/office/officeart/2008/layout/HorizontalMultiLevelHierarchy"/>
    <dgm:cxn modelId="{E1676369-72AC-4878-8D67-52D293EFEA96}" type="presParOf" srcId="{A63790C0-71B2-4DFA-8ED7-574170D9B8C8}" destId="{F402A5ED-A9D8-4579-A08D-F44144763D0C}" srcOrd="0" destOrd="0" presId="urn:microsoft.com/office/officeart/2008/layout/HorizontalMultiLevelHierarchy"/>
    <dgm:cxn modelId="{AE93D782-0EDD-44A1-B7FE-52BEC6D9166A}" type="presParOf" srcId="{745468D0-7B17-4830-964F-F5179263687F}" destId="{FB403649-6A15-4702-9B68-F9276F59CA67}" srcOrd="5" destOrd="0" presId="urn:microsoft.com/office/officeart/2008/layout/HorizontalMultiLevelHierarchy"/>
    <dgm:cxn modelId="{55E2425C-845A-4BE3-86F7-1B4EF3C5CC3D}" type="presParOf" srcId="{FB403649-6A15-4702-9B68-F9276F59CA67}" destId="{E76669BF-756C-43C4-99F9-8D934329B318}" srcOrd="0" destOrd="0" presId="urn:microsoft.com/office/officeart/2008/layout/HorizontalMultiLevelHierarchy"/>
    <dgm:cxn modelId="{CDAE8BB0-56AB-441D-8CC0-4654D18A201A}" type="presParOf" srcId="{FB403649-6A15-4702-9B68-F9276F59CA67}" destId="{3210EC56-CE93-4DAC-8DE8-1035FFCE016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FCD0CB-67EE-40A8-9BE9-6724AB27DA7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36498C0-78B6-438F-B746-FB65CBE85B45}">
      <dgm:prSet phldrT="[文本]" custT="1"/>
      <dgm:spPr/>
      <dgm:t>
        <a:bodyPr/>
        <a:lstStyle/>
        <a:p>
          <a:r>
            <a: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rPr>
            <a:t>机理探究</a:t>
          </a:r>
        </a:p>
      </dgm:t>
    </dgm:pt>
    <dgm:pt modelId="{257996F1-9541-487C-8B46-B082C77771B0}" type="parTrans" cxnId="{B051ECDB-2CC4-441B-B30C-62537717C341}">
      <dgm:prSet/>
      <dgm:spPr/>
      <dgm:t>
        <a:bodyPr/>
        <a:lstStyle/>
        <a:p>
          <a:endParaRPr lang="zh-CN" altLang="en-US"/>
        </a:p>
      </dgm:t>
    </dgm:pt>
    <dgm:pt modelId="{9CA3BAD5-8E4E-4D1A-AB9A-8700EFBFCAA9}" type="sibTrans" cxnId="{B051ECDB-2CC4-441B-B30C-62537717C341}">
      <dgm:prSet/>
      <dgm:spPr/>
      <dgm:t>
        <a:bodyPr/>
        <a:lstStyle/>
        <a:p>
          <a:endParaRPr lang="zh-CN" altLang="en-US"/>
        </a:p>
      </dgm:t>
    </dgm:pt>
    <dgm:pt modelId="{EED7E8BB-A1A0-44F2-8464-2964985BA708}">
      <dgm:prSet phldrT="[文本]" custT="1"/>
      <dgm:spPr/>
      <dgm:t>
        <a:bodyPr/>
        <a:lstStyle/>
        <a:p>
          <a:r>
            <a:rPr lang="zh-CN" altLang="en-US" sz="200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rPr>
            <a:t>文献</a:t>
          </a:r>
          <a:endParaRPr lang="zh-CN" altLang="en-US" sz="20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E64920B6-67E0-4ABA-BFB0-9E4DC3C1256D}" type="parTrans" cxnId="{C7BC869B-1279-4217-A44F-4B36B6E6C1D4}">
      <dgm:prSet/>
      <dgm:spPr/>
      <dgm:t>
        <a:bodyPr/>
        <a:lstStyle/>
        <a:p>
          <a:endParaRPr lang="zh-CN" altLang="en-US"/>
        </a:p>
      </dgm:t>
    </dgm:pt>
    <dgm:pt modelId="{25265784-A7EE-4C3C-8D12-9C874EBBD02C}" type="sibTrans" cxnId="{C7BC869B-1279-4217-A44F-4B36B6E6C1D4}">
      <dgm:prSet/>
      <dgm:spPr/>
      <dgm:t>
        <a:bodyPr/>
        <a:lstStyle/>
        <a:p>
          <a:endParaRPr lang="zh-CN" altLang="en-US"/>
        </a:p>
      </dgm:t>
    </dgm:pt>
    <dgm:pt modelId="{CE42FC8C-3591-400A-BCBD-EFA60C8087AA}">
      <dgm:prSet phldrT="[文本]" custT="1"/>
      <dgm:spPr/>
      <dgm:t>
        <a:bodyPr/>
        <a:lstStyle/>
        <a:p>
          <a:r>
            <a: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rPr>
            <a:t>表达</a:t>
          </a:r>
        </a:p>
      </dgm:t>
    </dgm:pt>
    <dgm:pt modelId="{C090E3D3-86B4-4DAF-B690-84B4C5D4CE34}" type="parTrans" cxnId="{C341D013-547D-4FC8-8E2D-1101D34580DA}">
      <dgm:prSet/>
      <dgm:spPr/>
      <dgm:t>
        <a:bodyPr/>
        <a:lstStyle/>
        <a:p>
          <a:endParaRPr lang="zh-CN" altLang="en-US"/>
        </a:p>
      </dgm:t>
    </dgm:pt>
    <dgm:pt modelId="{7547D8ED-92B2-462B-8D37-2A83BA78FD67}" type="sibTrans" cxnId="{C341D013-547D-4FC8-8E2D-1101D34580DA}">
      <dgm:prSet/>
      <dgm:spPr/>
      <dgm:t>
        <a:bodyPr/>
        <a:lstStyle/>
        <a:p>
          <a:endParaRPr lang="zh-CN" altLang="en-US"/>
        </a:p>
      </dgm:t>
    </dgm:pt>
    <dgm:pt modelId="{3DE32BBF-A2C8-44C9-A31C-F31257A022A3}" type="pres">
      <dgm:prSet presAssocID="{11FCD0CB-67EE-40A8-9BE9-6724AB27DA7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50B620E-F673-4B18-8507-C159FC3BA3F0}" type="pres">
      <dgm:prSet presAssocID="{836498C0-78B6-438F-B746-FB65CBE85B45}" presName="root1" presStyleCnt="0"/>
      <dgm:spPr/>
    </dgm:pt>
    <dgm:pt modelId="{A020F414-22F3-4FC6-B9EE-83C216F452E6}" type="pres">
      <dgm:prSet presAssocID="{836498C0-78B6-438F-B746-FB65CBE85B45}" presName="LevelOneTextNode" presStyleLbl="node0" presStyleIdx="0" presStyleCnt="1" custAng="5400000" custScaleY="57236" custLinFactX="-17177" custLinFactNeighborX="-100000" custLinFactNeighborY="0">
        <dgm:presLayoutVars>
          <dgm:chPref val="3"/>
        </dgm:presLayoutVars>
      </dgm:prSet>
      <dgm:spPr/>
    </dgm:pt>
    <dgm:pt modelId="{745468D0-7B17-4830-964F-F5179263687F}" type="pres">
      <dgm:prSet presAssocID="{836498C0-78B6-438F-B746-FB65CBE85B45}" presName="level2hierChild" presStyleCnt="0"/>
      <dgm:spPr/>
    </dgm:pt>
    <dgm:pt modelId="{19825FEE-480B-4A59-A9DA-731AC6AAB120}" type="pres">
      <dgm:prSet presAssocID="{E64920B6-67E0-4ABA-BFB0-9E4DC3C1256D}" presName="conn2-1" presStyleLbl="parChTrans1D2" presStyleIdx="0" presStyleCnt="2"/>
      <dgm:spPr/>
    </dgm:pt>
    <dgm:pt modelId="{670C9DC9-A56E-4941-AE92-573FB5B6C051}" type="pres">
      <dgm:prSet presAssocID="{E64920B6-67E0-4ABA-BFB0-9E4DC3C1256D}" presName="connTx" presStyleLbl="parChTrans1D2" presStyleIdx="0" presStyleCnt="2"/>
      <dgm:spPr/>
    </dgm:pt>
    <dgm:pt modelId="{938D02A1-9BD3-4BDC-B509-B4B9C464C1EB}" type="pres">
      <dgm:prSet presAssocID="{EED7E8BB-A1A0-44F2-8464-2964985BA708}" presName="root2" presStyleCnt="0"/>
      <dgm:spPr/>
    </dgm:pt>
    <dgm:pt modelId="{1910370C-28AD-415D-B5DA-70B7D3166BDA}" type="pres">
      <dgm:prSet presAssocID="{EED7E8BB-A1A0-44F2-8464-2964985BA708}" presName="LevelTwoTextNode" presStyleLbl="node2" presStyleIdx="0" presStyleCnt="2" custScaleY="66029" custLinFactNeighborX="18543" custLinFactNeighborY="-965">
        <dgm:presLayoutVars>
          <dgm:chPref val="3"/>
        </dgm:presLayoutVars>
      </dgm:prSet>
      <dgm:spPr/>
    </dgm:pt>
    <dgm:pt modelId="{80570B5E-5FCC-4EA4-9039-9427869AF933}" type="pres">
      <dgm:prSet presAssocID="{EED7E8BB-A1A0-44F2-8464-2964985BA708}" presName="level3hierChild" presStyleCnt="0"/>
      <dgm:spPr/>
    </dgm:pt>
    <dgm:pt modelId="{34BF0F7A-DD86-4913-8053-4096BC2097C2}" type="pres">
      <dgm:prSet presAssocID="{C090E3D3-86B4-4DAF-B690-84B4C5D4CE34}" presName="conn2-1" presStyleLbl="parChTrans1D2" presStyleIdx="1" presStyleCnt="2"/>
      <dgm:spPr/>
    </dgm:pt>
    <dgm:pt modelId="{FCDADA24-D3EC-4CA5-99AC-18490589057B}" type="pres">
      <dgm:prSet presAssocID="{C090E3D3-86B4-4DAF-B690-84B4C5D4CE34}" presName="connTx" presStyleLbl="parChTrans1D2" presStyleIdx="1" presStyleCnt="2"/>
      <dgm:spPr/>
    </dgm:pt>
    <dgm:pt modelId="{9C06079D-C839-4C34-AD64-C06A1DC3C0D6}" type="pres">
      <dgm:prSet presAssocID="{CE42FC8C-3591-400A-BCBD-EFA60C8087AA}" presName="root2" presStyleCnt="0"/>
      <dgm:spPr/>
    </dgm:pt>
    <dgm:pt modelId="{5C385CBA-AFDB-4943-B969-B4C63F5A502B}" type="pres">
      <dgm:prSet presAssocID="{CE42FC8C-3591-400A-BCBD-EFA60C8087AA}" presName="LevelTwoTextNode" presStyleLbl="node2" presStyleIdx="1" presStyleCnt="2" custScaleY="66029" custLinFactNeighborX="18543" custLinFactNeighborY="-965">
        <dgm:presLayoutVars>
          <dgm:chPref val="3"/>
        </dgm:presLayoutVars>
      </dgm:prSet>
      <dgm:spPr/>
    </dgm:pt>
    <dgm:pt modelId="{D5572831-0841-4220-A4D2-53F647267E56}" type="pres">
      <dgm:prSet presAssocID="{CE42FC8C-3591-400A-BCBD-EFA60C8087AA}" presName="level3hierChild" presStyleCnt="0"/>
      <dgm:spPr/>
    </dgm:pt>
  </dgm:ptLst>
  <dgm:cxnLst>
    <dgm:cxn modelId="{C341D013-547D-4FC8-8E2D-1101D34580DA}" srcId="{836498C0-78B6-438F-B746-FB65CBE85B45}" destId="{CE42FC8C-3591-400A-BCBD-EFA60C8087AA}" srcOrd="1" destOrd="0" parTransId="{C090E3D3-86B4-4DAF-B690-84B4C5D4CE34}" sibTransId="{7547D8ED-92B2-462B-8D37-2A83BA78FD67}"/>
    <dgm:cxn modelId="{47DB153E-D955-473A-98AC-A5A4C635E21A}" type="presOf" srcId="{11FCD0CB-67EE-40A8-9BE9-6724AB27DA7D}" destId="{3DE32BBF-A2C8-44C9-A31C-F31257A022A3}" srcOrd="0" destOrd="0" presId="urn:microsoft.com/office/officeart/2008/layout/HorizontalMultiLevelHierarchy"/>
    <dgm:cxn modelId="{3567AF5E-B26E-4028-986D-4EEC4E08E066}" type="presOf" srcId="{C090E3D3-86B4-4DAF-B690-84B4C5D4CE34}" destId="{FCDADA24-D3EC-4CA5-99AC-18490589057B}" srcOrd="1" destOrd="0" presId="urn:microsoft.com/office/officeart/2008/layout/HorizontalMultiLevelHierarchy"/>
    <dgm:cxn modelId="{C8AAA17E-D375-41F6-8699-90C6D751AFD2}" type="presOf" srcId="{836498C0-78B6-438F-B746-FB65CBE85B45}" destId="{A020F414-22F3-4FC6-B9EE-83C216F452E6}" srcOrd="0" destOrd="0" presId="urn:microsoft.com/office/officeart/2008/layout/HorizontalMultiLevelHierarchy"/>
    <dgm:cxn modelId="{F898F58C-63D9-4337-8BFA-B6842F41D68F}" type="presOf" srcId="{EED7E8BB-A1A0-44F2-8464-2964985BA708}" destId="{1910370C-28AD-415D-B5DA-70B7D3166BDA}" srcOrd="0" destOrd="0" presId="urn:microsoft.com/office/officeart/2008/layout/HorizontalMultiLevelHierarchy"/>
    <dgm:cxn modelId="{C7BC869B-1279-4217-A44F-4B36B6E6C1D4}" srcId="{836498C0-78B6-438F-B746-FB65CBE85B45}" destId="{EED7E8BB-A1A0-44F2-8464-2964985BA708}" srcOrd="0" destOrd="0" parTransId="{E64920B6-67E0-4ABA-BFB0-9E4DC3C1256D}" sibTransId="{25265784-A7EE-4C3C-8D12-9C874EBBD02C}"/>
    <dgm:cxn modelId="{B0A44BB9-F9C1-4B9E-A468-72C516B1140D}" type="presOf" srcId="{C090E3D3-86B4-4DAF-B690-84B4C5D4CE34}" destId="{34BF0F7A-DD86-4913-8053-4096BC2097C2}" srcOrd="0" destOrd="0" presId="urn:microsoft.com/office/officeart/2008/layout/HorizontalMultiLevelHierarchy"/>
    <dgm:cxn modelId="{4A82B6D1-72BC-4757-8781-E188C8E2AD07}" type="presOf" srcId="{CE42FC8C-3591-400A-BCBD-EFA60C8087AA}" destId="{5C385CBA-AFDB-4943-B969-B4C63F5A502B}" srcOrd="0" destOrd="0" presId="urn:microsoft.com/office/officeart/2008/layout/HorizontalMultiLevelHierarchy"/>
    <dgm:cxn modelId="{B051ECDB-2CC4-441B-B30C-62537717C341}" srcId="{11FCD0CB-67EE-40A8-9BE9-6724AB27DA7D}" destId="{836498C0-78B6-438F-B746-FB65CBE85B45}" srcOrd="0" destOrd="0" parTransId="{257996F1-9541-487C-8B46-B082C77771B0}" sibTransId="{9CA3BAD5-8E4E-4D1A-AB9A-8700EFBFCAA9}"/>
    <dgm:cxn modelId="{D16DB7E6-9823-4AFE-B215-831A00FD64C0}" type="presOf" srcId="{E64920B6-67E0-4ABA-BFB0-9E4DC3C1256D}" destId="{19825FEE-480B-4A59-A9DA-731AC6AAB120}" srcOrd="0" destOrd="0" presId="urn:microsoft.com/office/officeart/2008/layout/HorizontalMultiLevelHierarchy"/>
    <dgm:cxn modelId="{20BE7EFC-BE34-42CA-8675-91A18535CD7F}" type="presOf" srcId="{E64920B6-67E0-4ABA-BFB0-9E4DC3C1256D}" destId="{670C9DC9-A56E-4941-AE92-573FB5B6C051}" srcOrd="1" destOrd="0" presId="urn:microsoft.com/office/officeart/2008/layout/HorizontalMultiLevelHierarchy"/>
    <dgm:cxn modelId="{7AF578DA-D0B8-4F1E-ACA8-569156D68C98}" type="presParOf" srcId="{3DE32BBF-A2C8-44C9-A31C-F31257A022A3}" destId="{150B620E-F673-4B18-8507-C159FC3BA3F0}" srcOrd="0" destOrd="0" presId="urn:microsoft.com/office/officeart/2008/layout/HorizontalMultiLevelHierarchy"/>
    <dgm:cxn modelId="{CEE43BEB-8CA3-41B1-9987-A60EEA41A5E4}" type="presParOf" srcId="{150B620E-F673-4B18-8507-C159FC3BA3F0}" destId="{A020F414-22F3-4FC6-B9EE-83C216F452E6}" srcOrd="0" destOrd="0" presId="urn:microsoft.com/office/officeart/2008/layout/HorizontalMultiLevelHierarchy"/>
    <dgm:cxn modelId="{C9A27500-6101-43F9-AEFF-3910E98FAA8D}" type="presParOf" srcId="{150B620E-F673-4B18-8507-C159FC3BA3F0}" destId="{745468D0-7B17-4830-964F-F5179263687F}" srcOrd="1" destOrd="0" presId="urn:microsoft.com/office/officeart/2008/layout/HorizontalMultiLevelHierarchy"/>
    <dgm:cxn modelId="{C528B927-5BC9-4553-B137-950368737058}" type="presParOf" srcId="{745468D0-7B17-4830-964F-F5179263687F}" destId="{19825FEE-480B-4A59-A9DA-731AC6AAB120}" srcOrd="0" destOrd="0" presId="urn:microsoft.com/office/officeart/2008/layout/HorizontalMultiLevelHierarchy"/>
    <dgm:cxn modelId="{B8BA8073-255A-4DC1-A55E-71451053ADF9}" type="presParOf" srcId="{19825FEE-480B-4A59-A9DA-731AC6AAB120}" destId="{670C9DC9-A56E-4941-AE92-573FB5B6C051}" srcOrd="0" destOrd="0" presId="urn:microsoft.com/office/officeart/2008/layout/HorizontalMultiLevelHierarchy"/>
    <dgm:cxn modelId="{03744643-8A44-486E-8964-6BFB9851E29F}" type="presParOf" srcId="{745468D0-7B17-4830-964F-F5179263687F}" destId="{938D02A1-9BD3-4BDC-B509-B4B9C464C1EB}" srcOrd="1" destOrd="0" presId="urn:microsoft.com/office/officeart/2008/layout/HorizontalMultiLevelHierarchy"/>
    <dgm:cxn modelId="{134A0F30-C837-44CF-9DA1-377931D81DFB}" type="presParOf" srcId="{938D02A1-9BD3-4BDC-B509-B4B9C464C1EB}" destId="{1910370C-28AD-415D-B5DA-70B7D3166BDA}" srcOrd="0" destOrd="0" presId="urn:microsoft.com/office/officeart/2008/layout/HorizontalMultiLevelHierarchy"/>
    <dgm:cxn modelId="{AD5A6E61-D3D9-4CCF-AFB3-A35E1E778BCE}" type="presParOf" srcId="{938D02A1-9BD3-4BDC-B509-B4B9C464C1EB}" destId="{80570B5E-5FCC-4EA4-9039-9427869AF933}" srcOrd="1" destOrd="0" presId="urn:microsoft.com/office/officeart/2008/layout/HorizontalMultiLevelHierarchy"/>
    <dgm:cxn modelId="{FA4FB6B9-45B0-4AD4-B156-A920486746DC}" type="presParOf" srcId="{745468D0-7B17-4830-964F-F5179263687F}" destId="{34BF0F7A-DD86-4913-8053-4096BC2097C2}" srcOrd="2" destOrd="0" presId="urn:microsoft.com/office/officeart/2008/layout/HorizontalMultiLevelHierarchy"/>
    <dgm:cxn modelId="{52136D48-5FCB-4CD0-AFEF-F41AD77D33B6}" type="presParOf" srcId="{34BF0F7A-DD86-4913-8053-4096BC2097C2}" destId="{FCDADA24-D3EC-4CA5-99AC-18490589057B}" srcOrd="0" destOrd="0" presId="urn:microsoft.com/office/officeart/2008/layout/HorizontalMultiLevelHierarchy"/>
    <dgm:cxn modelId="{9A624196-C4D6-4689-87E8-CBDC28C493FB}" type="presParOf" srcId="{745468D0-7B17-4830-964F-F5179263687F}" destId="{9C06079D-C839-4C34-AD64-C06A1DC3C0D6}" srcOrd="3" destOrd="0" presId="urn:microsoft.com/office/officeart/2008/layout/HorizontalMultiLevelHierarchy"/>
    <dgm:cxn modelId="{95EE9892-D8D4-4D1B-B548-9BD785511A14}" type="presParOf" srcId="{9C06079D-C839-4C34-AD64-C06A1DC3C0D6}" destId="{5C385CBA-AFDB-4943-B969-B4C63F5A502B}" srcOrd="0" destOrd="0" presId="urn:microsoft.com/office/officeart/2008/layout/HorizontalMultiLevelHierarchy"/>
    <dgm:cxn modelId="{771AA915-3324-4091-A86B-75CA9878D344}" type="presParOf" srcId="{9C06079D-C839-4C34-AD64-C06A1DC3C0D6}" destId="{D5572831-0841-4220-A4D2-53F647267E5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A75A4D-9850-4B57-BC73-37A48E142FF6}">
      <dsp:nvSpPr>
        <dsp:cNvPr id="0" name=""/>
        <dsp:cNvSpPr/>
      </dsp:nvSpPr>
      <dsp:spPr>
        <a:xfrm>
          <a:off x="193" y="2356946"/>
          <a:ext cx="1636138" cy="808862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论文写作</a:t>
          </a:r>
        </a:p>
      </dsp:txBody>
      <dsp:txXfrm>
        <a:off x="23884" y="2380637"/>
        <a:ext cx="1588756" cy="761480"/>
      </dsp:txXfrm>
    </dsp:sp>
    <dsp:sp modelId="{89D9E737-2056-4A22-9623-E215F9396503}">
      <dsp:nvSpPr>
        <dsp:cNvPr id="0" name=""/>
        <dsp:cNvSpPr/>
      </dsp:nvSpPr>
      <dsp:spPr>
        <a:xfrm rot="18243801">
          <a:off x="1038714" y="1569135"/>
          <a:ext cx="2717119" cy="133570"/>
        </a:xfrm>
        <a:custGeom>
          <a:avLst/>
          <a:gdLst/>
          <a:ahLst/>
          <a:cxnLst/>
          <a:rect l="0" t="0" r="0" b="0"/>
          <a:pathLst>
            <a:path>
              <a:moveTo>
                <a:pt x="0" y="66785"/>
              </a:moveTo>
              <a:lnTo>
                <a:pt x="2717119" y="66785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2329346" y="1603783"/>
        <a:ext cx="135855" cy="64274"/>
      </dsp:txXfrm>
    </dsp:sp>
    <dsp:sp modelId="{0D5F8995-9AAB-4981-B6BE-71363D5FA5BA}">
      <dsp:nvSpPr>
        <dsp:cNvPr id="0" name=""/>
        <dsp:cNvSpPr/>
      </dsp:nvSpPr>
      <dsp:spPr>
        <a:xfrm>
          <a:off x="3158215" y="168477"/>
          <a:ext cx="1339181" cy="683972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摘要</a:t>
          </a:r>
        </a:p>
      </dsp:txBody>
      <dsp:txXfrm>
        <a:off x="3178248" y="188510"/>
        <a:ext cx="1299115" cy="643906"/>
      </dsp:txXfrm>
    </dsp:sp>
    <dsp:sp modelId="{A820D4A0-9D04-4F3F-86FB-B0F01A5743B4}">
      <dsp:nvSpPr>
        <dsp:cNvPr id="0" name=""/>
        <dsp:cNvSpPr/>
      </dsp:nvSpPr>
      <dsp:spPr>
        <a:xfrm>
          <a:off x="4497397" y="443678"/>
          <a:ext cx="1521883" cy="133570"/>
        </a:xfrm>
        <a:custGeom>
          <a:avLst/>
          <a:gdLst/>
          <a:ahLst/>
          <a:cxnLst/>
          <a:rect l="0" t="0" r="0" b="0"/>
          <a:pathLst>
            <a:path>
              <a:moveTo>
                <a:pt x="0" y="66785"/>
              </a:moveTo>
              <a:lnTo>
                <a:pt x="1521883" y="66785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5220291" y="492463"/>
        <a:ext cx="76094" cy="36000"/>
      </dsp:txXfrm>
    </dsp:sp>
    <dsp:sp modelId="{DE6526D1-8AD2-4BC2-82A3-5E913AA9630C}">
      <dsp:nvSpPr>
        <dsp:cNvPr id="0" name=""/>
        <dsp:cNvSpPr/>
      </dsp:nvSpPr>
      <dsp:spPr>
        <a:xfrm>
          <a:off x="6019280" y="64390"/>
          <a:ext cx="3804708" cy="89214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需要解决什么问题、用什么方法解决、得到什么结论</a:t>
          </a:r>
        </a:p>
      </dsp:txBody>
      <dsp:txXfrm>
        <a:off x="6045410" y="90520"/>
        <a:ext cx="3752448" cy="839887"/>
      </dsp:txXfrm>
    </dsp:sp>
    <dsp:sp modelId="{83DF33D8-F969-4FF5-B178-2281209A6CD1}">
      <dsp:nvSpPr>
        <dsp:cNvPr id="0" name=""/>
        <dsp:cNvSpPr/>
      </dsp:nvSpPr>
      <dsp:spPr>
        <a:xfrm rot="19488238">
          <a:off x="1466099" y="2157885"/>
          <a:ext cx="1862349" cy="133570"/>
        </a:xfrm>
        <a:custGeom>
          <a:avLst/>
          <a:gdLst/>
          <a:ahLst/>
          <a:cxnLst/>
          <a:rect l="0" t="0" r="0" b="0"/>
          <a:pathLst>
            <a:path>
              <a:moveTo>
                <a:pt x="0" y="66785"/>
              </a:moveTo>
              <a:lnTo>
                <a:pt x="1862349" y="66785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2350715" y="2202643"/>
        <a:ext cx="93117" cy="44054"/>
      </dsp:txXfrm>
    </dsp:sp>
    <dsp:sp modelId="{EDF2988D-C9C4-4C37-9537-837FFE04DE0B}">
      <dsp:nvSpPr>
        <dsp:cNvPr id="0" name=""/>
        <dsp:cNvSpPr/>
      </dsp:nvSpPr>
      <dsp:spPr>
        <a:xfrm>
          <a:off x="3158215" y="1345978"/>
          <a:ext cx="1339181" cy="683972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引言</a:t>
          </a:r>
        </a:p>
      </dsp:txBody>
      <dsp:txXfrm>
        <a:off x="3178248" y="1366011"/>
        <a:ext cx="1299115" cy="643906"/>
      </dsp:txXfrm>
    </dsp:sp>
    <dsp:sp modelId="{367B2096-CD3B-402A-86F8-525D6D98F2B3}">
      <dsp:nvSpPr>
        <dsp:cNvPr id="0" name=""/>
        <dsp:cNvSpPr/>
      </dsp:nvSpPr>
      <dsp:spPr>
        <a:xfrm>
          <a:off x="4497397" y="1621179"/>
          <a:ext cx="1521883" cy="133570"/>
        </a:xfrm>
        <a:custGeom>
          <a:avLst/>
          <a:gdLst/>
          <a:ahLst/>
          <a:cxnLst/>
          <a:rect l="0" t="0" r="0" b="0"/>
          <a:pathLst>
            <a:path>
              <a:moveTo>
                <a:pt x="0" y="66785"/>
              </a:moveTo>
              <a:lnTo>
                <a:pt x="1521883" y="66785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5220291" y="1669963"/>
        <a:ext cx="76094" cy="36000"/>
      </dsp:txXfrm>
    </dsp:sp>
    <dsp:sp modelId="{3472D12A-D69A-41FC-8FFE-F4CEE37FDE0F}">
      <dsp:nvSpPr>
        <dsp:cNvPr id="0" name=""/>
        <dsp:cNvSpPr/>
      </dsp:nvSpPr>
      <dsp:spPr>
        <a:xfrm>
          <a:off x="6019280" y="1241890"/>
          <a:ext cx="3804708" cy="89214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相关背景、研究现状、存在问题和不足提出解决方法和特点</a:t>
          </a:r>
        </a:p>
      </dsp:txBody>
      <dsp:txXfrm>
        <a:off x="6045410" y="1268020"/>
        <a:ext cx="3752448" cy="839887"/>
      </dsp:txXfrm>
    </dsp:sp>
    <dsp:sp modelId="{C7E69204-E0B0-4A1A-8347-B8378FA640E3}">
      <dsp:nvSpPr>
        <dsp:cNvPr id="0" name=""/>
        <dsp:cNvSpPr/>
      </dsp:nvSpPr>
      <dsp:spPr>
        <a:xfrm rot="234755">
          <a:off x="1634554" y="2781824"/>
          <a:ext cx="1525438" cy="63193"/>
        </a:xfrm>
        <a:custGeom>
          <a:avLst/>
          <a:gdLst/>
          <a:ahLst/>
          <a:cxnLst/>
          <a:rect l="0" t="0" r="0" b="0"/>
          <a:pathLst>
            <a:path>
              <a:moveTo>
                <a:pt x="0" y="31596"/>
              </a:moveTo>
              <a:lnTo>
                <a:pt x="1525438" y="3159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2359138" y="2775284"/>
        <a:ext cx="76271" cy="76271"/>
      </dsp:txXfrm>
    </dsp:sp>
    <dsp:sp modelId="{0FF93140-8D73-4263-8364-836D253DFEB6}">
      <dsp:nvSpPr>
        <dsp:cNvPr id="0" name=""/>
        <dsp:cNvSpPr/>
      </dsp:nvSpPr>
      <dsp:spPr>
        <a:xfrm>
          <a:off x="3158215" y="2523478"/>
          <a:ext cx="1339181" cy="683972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实验部分</a:t>
          </a:r>
        </a:p>
      </dsp:txBody>
      <dsp:txXfrm>
        <a:off x="3178248" y="2543511"/>
        <a:ext cx="1299115" cy="643906"/>
      </dsp:txXfrm>
    </dsp:sp>
    <dsp:sp modelId="{F228786D-4D61-43C3-89BB-32F108B90AC3}">
      <dsp:nvSpPr>
        <dsp:cNvPr id="0" name=""/>
        <dsp:cNvSpPr/>
      </dsp:nvSpPr>
      <dsp:spPr>
        <a:xfrm>
          <a:off x="4497397" y="2833867"/>
          <a:ext cx="1521883" cy="63193"/>
        </a:xfrm>
        <a:custGeom>
          <a:avLst/>
          <a:gdLst/>
          <a:ahLst/>
          <a:cxnLst/>
          <a:rect l="0" t="0" r="0" b="0"/>
          <a:pathLst>
            <a:path>
              <a:moveTo>
                <a:pt x="0" y="31596"/>
              </a:moveTo>
              <a:lnTo>
                <a:pt x="1521883" y="31596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5220291" y="2827417"/>
        <a:ext cx="76094" cy="76094"/>
      </dsp:txXfrm>
    </dsp:sp>
    <dsp:sp modelId="{2700E799-CA95-4BC4-808D-8412318AB4CD}">
      <dsp:nvSpPr>
        <dsp:cNvPr id="0" name=""/>
        <dsp:cNvSpPr/>
      </dsp:nvSpPr>
      <dsp:spPr>
        <a:xfrm>
          <a:off x="6019280" y="2419390"/>
          <a:ext cx="3804708" cy="89214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实验用品、实验方法</a:t>
          </a:r>
        </a:p>
      </dsp:txBody>
      <dsp:txXfrm>
        <a:off x="6045410" y="2445520"/>
        <a:ext cx="3752448" cy="839887"/>
      </dsp:txXfrm>
    </dsp:sp>
    <dsp:sp modelId="{03E84EC2-373E-4D01-BB5C-211057FFA4D9}">
      <dsp:nvSpPr>
        <dsp:cNvPr id="0" name=""/>
        <dsp:cNvSpPr/>
      </dsp:nvSpPr>
      <dsp:spPr>
        <a:xfrm rot="2406056">
          <a:off x="1402463" y="3370574"/>
          <a:ext cx="1989622" cy="63193"/>
        </a:xfrm>
        <a:custGeom>
          <a:avLst/>
          <a:gdLst/>
          <a:ahLst/>
          <a:cxnLst/>
          <a:rect l="0" t="0" r="0" b="0"/>
          <a:pathLst>
            <a:path>
              <a:moveTo>
                <a:pt x="0" y="31596"/>
              </a:moveTo>
              <a:lnTo>
                <a:pt x="1989622" y="3159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700" kern="1200"/>
        </a:p>
      </dsp:txBody>
      <dsp:txXfrm>
        <a:off x="2347533" y="3352430"/>
        <a:ext cx="99481" cy="99481"/>
      </dsp:txXfrm>
    </dsp:sp>
    <dsp:sp modelId="{0C53D9C1-DA70-491F-905F-E3C6F49D8BE0}">
      <dsp:nvSpPr>
        <dsp:cNvPr id="0" name=""/>
        <dsp:cNvSpPr/>
      </dsp:nvSpPr>
      <dsp:spPr>
        <a:xfrm>
          <a:off x="3158215" y="3700978"/>
          <a:ext cx="1339181" cy="683972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结论</a:t>
          </a:r>
        </a:p>
      </dsp:txBody>
      <dsp:txXfrm>
        <a:off x="3178248" y="3721011"/>
        <a:ext cx="1299115" cy="643906"/>
      </dsp:txXfrm>
    </dsp:sp>
    <dsp:sp modelId="{BD38EC83-4B45-4899-81E9-11C640D4951F}">
      <dsp:nvSpPr>
        <dsp:cNvPr id="0" name=""/>
        <dsp:cNvSpPr/>
      </dsp:nvSpPr>
      <dsp:spPr>
        <a:xfrm>
          <a:off x="4497397" y="4011368"/>
          <a:ext cx="1521883" cy="63193"/>
        </a:xfrm>
        <a:custGeom>
          <a:avLst/>
          <a:gdLst/>
          <a:ahLst/>
          <a:cxnLst/>
          <a:rect l="0" t="0" r="0" b="0"/>
          <a:pathLst>
            <a:path>
              <a:moveTo>
                <a:pt x="0" y="31596"/>
              </a:moveTo>
              <a:lnTo>
                <a:pt x="1521883" y="31596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5220291" y="4004917"/>
        <a:ext cx="76094" cy="76094"/>
      </dsp:txXfrm>
    </dsp:sp>
    <dsp:sp modelId="{4E89EF8F-C0F7-4D24-B4E5-6CC4CA04F719}">
      <dsp:nvSpPr>
        <dsp:cNvPr id="0" name=""/>
        <dsp:cNvSpPr/>
      </dsp:nvSpPr>
      <dsp:spPr>
        <a:xfrm>
          <a:off x="6019280" y="3596891"/>
          <a:ext cx="3804708" cy="89214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实验数据、性能机理探究，前后关联对比性</a:t>
          </a:r>
        </a:p>
      </dsp:txBody>
      <dsp:txXfrm>
        <a:off x="6045410" y="3623021"/>
        <a:ext cx="3752448" cy="839887"/>
      </dsp:txXfrm>
    </dsp:sp>
    <dsp:sp modelId="{E248DF30-4A3B-41AF-A9A1-0BDFFACA7D80}">
      <dsp:nvSpPr>
        <dsp:cNvPr id="0" name=""/>
        <dsp:cNvSpPr/>
      </dsp:nvSpPr>
      <dsp:spPr>
        <a:xfrm rot="3356199">
          <a:off x="1038714" y="3855237"/>
          <a:ext cx="2717119" cy="63193"/>
        </a:xfrm>
        <a:custGeom>
          <a:avLst/>
          <a:gdLst/>
          <a:ahLst/>
          <a:cxnLst/>
          <a:rect l="0" t="0" r="0" b="0"/>
          <a:pathLst>
            <a:path>
              <a:moveTo>
                <a:pt x="0" y="31596"/>
              </a:moveTo>
              <a:lnTo>
                <a:pt x="2717119" y="3159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000" kern="1200"/>
        </a:p>
      </dsp:txBody>
      <dsp:txXfrm>
        <a:off x="2329346" y="3818905"/>
        <a:ext cx="135855" cy="135855"/>
      </dsp:txXfrm>
    </dsp:sp>
    <dsp:sp modelId="{5AD6B761-F905-4CF0-BCA4-0E77BD458C97}">
      <dsp:nvSpPr>
        <dsp:cNvPr id="0" name=""/>
        <dsp:cNvSpPr/>
      </dsp:nvSpPr>
      <dsp:spPr>
        <a:xfrm>
          <a:off x="3158215" y="4670304"/>
          <a:ext cx="1339181" cy="683972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参考文献</a:t>
          </a:r>
        </a:p>
      </dsp:txBody>
      <dsp:txXfrm>
        <a:off x="3178248" y="4690337"/>
        <a:ext cx="1299115" cy="6439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3790C0-71B2-4DFA-8ED7-574170D9B8C8}">
      <dsp:nvSpPr>
        <dsp:cNvPr id="0" name=""/>
        <dsp:cNvSpPr/>
      </dsp:nvSpPr>
      <dsp:spPr>
        <a:xfrm>
          <a:off x="2065487" y="2709333"/>
          <a:ext cx="2314068" cy="9371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57034" y="0"/>
              </a:lnTo>
              <a:lnTo>
                <a:pt x="1157034" y="937186"/>
              </a:lnTo>
              <a:lnTo>
                <a:pt x="2314068" y="9371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/>
        </a:p>
      </dsp:txBody>
      <dsp:txXfrm>
        <a:off x="3160105" y="3115510"/>
        <a:ext cx="124832" cy="124832"/>
      </dsp:txXfrm>
    </dsp:sp>
    <dsp:sp modelId="{34BF0F7A-DD86-4913-8053-4096BC2097C2}">
      <dsp:nvSpPr>
        <dsp:cNvPr id="0" name=""/>
        <dsp:cNvSpPr/>
      </dsp:nvSpPr>
      <dsp:spPr>
        <a:xfrm>
          <a:off x="2065487" y="2663613"/>
          <a:ext cx="231406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314068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800" kern="1200"/>
        </a:p>
      </dsp:txBody>
      <dsp:txXfrm>
        <a:off x="3164670" y="2651481"/>
        <a:ext cx="115703" cy="115703"/>
      </dsp:txXfrm>
    </dsp:sp>
    <dsp:sp modelId="{19825FEE-480B-4A59-A9DA-731AC6AAB120}">
      <dsp:nvSpPr>
        <dsp:cNvPr id="0" name=""/>
        <dsp:cNvSpPr/>
      </dsp:nvSpPr>
      <dsp:spPr>
        <a:xfrm>
          <a:off x="2065487" y="1772147"/>
          <a:ext cx="2314068" cy="937186"/>
        </a:xfrm>
        <a:custGeom>
          <a:avLst/>
          <a:gdLst/>
          <a:ahLst/>
          <a:cxnLst/>
          <a:rect l="0" t="0" r="0" b="0"/>
          <a:pathLst>
            <a:path>
              <a:moveTo>
                <a:pt x="0" y="937186"/>
              </a:moveTo>
              <a:lnTo>
                <a:pt x="1157034" y="937186"/>
              </a:lnTo>
              <a:lnTo>
                <a:pt x="1157034" y="0"/>
              </a:lnTo>
              <a:lnTo>
                <a:pt x="231406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/>
        </a:p>
      </dsp:txBody>
      <dsp:txXfrm>
        <a:off x="3160105" y="2178324"/>
        <a:ext cx="124832" cy="124832"/>
      </dsp:txXfrm>
    </dsp:sp>
    <dsp:sp modelId="{A020F414-22F3-4FC6-B9EE-83C216F452E6}">
      <dsp:nvSpPr>
        <dsp:cNvPr id="0" name=""/>
        <dsp:cNvSpPr/>
      </dsp:nvSpPr>
      <dsp:spPr>
        <a:xfrm>
          <a:off x="0" y="2194560"/>
          <a:ext cx="3101428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如何抓住文章的中心</a:t>
          </a:r>
        </a:p>
      </dsp:txBody>
      <dsp:txXfrm>
        <a:off x="0" y="2194560"/>
        <a:ext cx="3101428" cy="1029546"/>
      </dsp:txXfrm>
    </dsp:sp>
    <dsp:sp modelId="{1910370C-28AD-415D-B5DA-70B7D3166BDA}">
      <dsp:nvSpPr>
        <dsp:cNvPr id="0" name=""/>
        <dsp:cNvSpPr/>
      </dsp:nvSpPr>
      <dsp:spPr>
        <a:xfrm>
          <a:off x="4379556" y="1432247"/>
          <a:ext cx="3376913" cy="6797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理清文章思路</a:t>
          </a:r>
        </a:p>
      </dsp:txBody>
      <dsp:txXfrm>
        <a:off x="4379556" y="1432247"/>
        <a:ext cx="3376913" cy="679799"/>
      </dsp:txXfrm>
    </dsp:sp>
    <dsp:sp modelId="{5C385CBA-AFDB-4943-B969-B4C63F5A502B}">
      <dsp:nvSpPr>
        <dsp:cNvPr id="0" name=""/>
        <dsp:cNvSpPr/>
      </dsp:nvSpPr>
      <dsp:spPr>
        <a:xfrm>
          <a:off x="4379556" y="2369433"/>
          <a:ext cx="3376913" cy="6797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整理好前后逻辑关系</a:t>
          </a:r>
        </a:p>
      </dsp:txBody>
      <dsp:txXfrm>
        <a:off x="4379556" y="2369433"/>
        <a:ext cx="3376913" cy="679799"/>
      </dsp:txXfrm>
    </dsp:sp>
    <dsp:sp modelId="{E76669BF-756C-43C4-99F9-8D934329B318}">
      <dsp:nvSpPr>
        <dsp:cNvPr id="0" name=""/>
        <dsp:cNvSpPr/>
      </dsp:nvSpPr>
      <dsp:spPr>
        <a:xfrm>
          <a:off x="4379556" y="3306619"/>
          <a:ext cx="3376913" cy="6797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突出重点内容</a:t>
          </a:r>
        </a:p>
      </dsp:txBody>
      <dsp:txXfrm>
        <a:off x="4379556" y="3306619"/>
        <a:ext cx="3376913" cy="6797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3790C0-71B2-4DFA-8ED7-574170D9B8C8}">
      <dsp:nvSpPr>
        <dsp:cNvPr id="0" name=""/>
        <dsp:cNvSpPr/>
      </dsp:nvSpPr>
      <dsp:spPr>
        <a:xfrm>
          <a:off x="2065487" y="2709333"/>
          <a:ext cx="2394895" cy="9371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97447" y="0"/>
              </a:lnTo>
              <a:lnTo>
                <a:pt x="1197447" y="937186"/>
              </a:lnTo>
              <a:lnTo>
                <a:pt x="2394895" y="9371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/>
        </a:p>
      </dsp:txBody>
      <dsp:txXfrm>
        <a:off x="3198641" y="3113633"/>
        <a:ext cx="128586" cy="128586"/>
      </dsp:txXfrm>
    </dsp:sp>
    <dsp:sp modelId="{34BF0F7A-DD86-4913-8053-4096BC2097C2}">
      <dsp:nvSpPr>
        <dsp:cNvPr id="0" name=""/>
        <dsp:cNvSpPr/>
      </dsp:nvSpPr>
      <dsp:spPr>
        <a:xfrm>
          <a:off x="2065487" y="2663613"/>
          <a:ext cx="239489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394895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/>
        </a:p>
      </dsp:txBody>
      <dsp:txXfrm>
        <a:off x="3203062" y="2649461"/>
        <a:ext cx="119744" cy="119744"/>
      </dsp:txXfrm>
    </dsp:sp>
    <dsp:sp modelId="{19825FEE-480B-4A59-A9DA-731AC6AAB120}">
      <dsp:nvSpPr>
        <dsp:cNvPr id="0" name=""/>
        <dsp:cNvSpPr/>
      </dsp:nvSpPr>
      <dsp:spPr>
        <a:xfrm>
          <a:off x="2065487" y="1772147"/>
          <a:ext cx="2394895" cy="937186"/>
        </a:xfrm>
        <a:custGeom>
          <a:avLst/>
          <a:gdLst/>
          <a:ahLst/>
          <a:cxnLst/>
          <a:rect l="0" t="0" r="0" b="0"/>
          <a:pathLst>
            <a:path>
              <a:moveTo>
                <a:pt x="0" y="937186"/>
              </a:moveTo>
              <a:lnTo>
                <a:pt x="1197447" y="937186"/>
              </a:lnTo>
              <a:lnTo>
                <a:pt x="1197447" y="0"/>
              </a:lnTo>
              <a:lnTo>
                <a:pt x="239489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/>
        </a:p>
      </dsp:txBody>
      <dsp:txXfrm>
        <a:off x="3198641" y="2176446"/>
        <a:ext cx="128586" cy="128586"/>
      </dsp:txXfrm>
    </dsp:sp>
    <dsp:sp modelId="{A020F414-22F3-4FC6-B9EE-83C216F452E6}">
      <dsp:nvSpPr>
        <dsp:cNvPr id="0" name=""/>
        <dsp:cNvSpPr/>
      </dsp:nvSpPr>
      <dsp:spPr>
        <a:xfrm>
          <a:off x="0" y="2194560"/>
          <a:ext cx="3101428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语言表达的逻辑性</a:t>
          </a:r>
          <a:endParaRPr lang="zh-CN" altLang="en-US" sz="24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0" y="2194560"/>
        <a:ext cx="3101428" cy="1029546"/>
      </dsp:txXfrm>
    </dsp:sp>
    <dsp:sp modelId="{1910370C-28AD-415D-B5DA-70B7D3166BDA}">
      <dsp:nvSpPr>
        <dsp:cNvPr id="0" name=""/>
        <dsp:cNvSpPr/>
      </dsp:nvSpPr>
      <dsp:spPr>
        <a:xfrm>
          <a:off x="4460382" y="1432247"/>
          <a:ext cx="3652638" cy="6797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简明清晰的表达</a:t>
          </a:r>
        </a:p>
      </dsp:txBody>
      <dsp:txXfrm>
        <a:off x="4460382" y="1432247"/>
        <a:ext cx="3652638" cy="679799"/>
      </dsp:txXfrm>
    </dsp:sp>
    <dsp:sp modelId="{5C385CBA-AFDB-4943-B969-B4C63F5A502B}">
      <dsp:nvSpPr>
        <dsp:cNvPr id="0" name=""/>
        <dsp:cNvSpPr/>
      </dsp:nvSpPr>
      <dsp:spPr>
        <a:xfrm>
          <a:off x="4460382" y="2369433"/>
          <a:ext cx="3652638" cy="6797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实验数据的解释和说明</a:t>
          </a:r>
          <a:endParaRPr lang="zh-CN" altLang="en-US" sz="20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4460382" y="2369433"/>
        <a:ext cx="3652638" cy="679799"/>
      </dsp:txXfrm>
    </dsp:sp>
    <dsp:sp modelId="{E76669BF-756C-43C4-99F9-8D934329B318}">
      <dsp:nvSpPr>
        <dsp:cNvPr id="0" name=""/>
        <dsp:cNvSpPr/>
      </dsp:nvSpPr>
      <dsp:spPr>
        <a:xfrm>
          <a:off x="4460382" y="3306619"/>
          <a:ext cx="3652638" cy="6797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前后内容的关联对比，重点突出</a:t>
          </a:r>
        </a:p>
      </dsp:txBody>
      <dsp:txXfrm>
        <a:off x="4460382" y="3306619"/>
        <a:ext cx="3652638" cy="6797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BF0F7A-DD86-4913-8053-4096BC2097C2}">
      <dsp:nvSpPr>
        <dsp:cNvPr id="0" name=""/>
        <dsp:cNvSpPr/>
      </dsp:nvSpPr>
      <dsp:spPr>
        <a:xfrm>
          <a:off x="2065487" y="2709333"/>
          <a:ext cx="2363777" cy="458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81888" y="0"/>
              </a:lnTo>
              <a:lnTo>
                <a:pt x="1181888" y="458657"/>
              </a:lnTo>
              <a:lnTo>
                <a:pt x="2363777" y="4586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/>
        </a:p>
      </dsp:txBody>
      <dsp:txXfrm>
        <a:off x="3187179" y="2878465"/>
        <a:ext cx="120393" cy="120393"/>
      </dsp:txXfrm>
    </dsp:sp>
    <dsp:sp modelId="{19825FEE-480B-4A59-A9DA-731AC6AAB120}">
      <dsp:nvSpPr>
        <dsp:cNvPr id="0" name=""/>
        <dsp:cNvSpPr/>
      </dsp:nvSpPr>
      <dsp:spPr>
        <a:xfrm>
          <a:off x="2065487" y="2230805"/>
          <a:ext cx="2363777" cy="478528"/>
        </a:xfrm>
        <a:custGeom>
          <a:avLst/>
          <a:gdLst/>
          <a:ahLst/>
          <a:cxnLst/>
          <a:rect l="0" t="0" r="0" b="0"/>
          <a:pathLst>
            <a:path>
              <a:moveTo>
                <a:pt x="0" y="478528"/>
              </a:moveTo>
              <a:lnTo>
                <a:pt x="1181888" y="478528"/>
              </a:lnTo>
              <a:lnTo>
                <a:pt x="1181888" y="0"/>
              </a:lnTo>
              <a:lnTo>
                <a:pt x="236377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/>
        </a:p>
      </dsp:txBody>
      <dsp:txXfrm>
        <a:off x="3187082" y="2409776"/>
        <a:ext cx="120586" cy="120586"/>
      </dsp:txXfrm>
    </dsp:sp>
    <dsp:sp modelId="{A020F414-22F3-4FC6-B9EE-83C216F452E6}">
      <dsp:nvSpPr>
        <dsp:cNvPr id="0" name=""/>
        <dsp:cNvSpPr/>
      </dsp:nvSpPr>
      <dsp:spPr>
        <a:xfrm>
          <a:off x="0" y="2194560"/>
          <a:ext cx="3101428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机理探究</a:t>
          </a:r>
        </a:p>
      </dsp:txBody>
      <dsp:txXfrm>
        <a:off x="0" y="2194560"/>
        <a:ext cx="3101428" cy="1029546"/>
      </dsp:txXfrm>
    </dsp:sp>
    <dsp:sp modelId="{1910370C-28AD-415D-B5DA-70B7D3166BDA}">
      <dsp:nvSpPr>
        <dsp:cNvPr id="0" name=""/>
        <dsp:cNvSpPr/>
      </dsp:nvSpPr>
      <dsp:spPr>
        <a:xfrm>
          <a:off x="4429264" y="1890905"/>
          <a:ext cx="3376913" cy="6797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rPr>
            <a:t>文献</a:t>
          </a:r>
          <a:endParaRPr lang="zh-CN" altLang="en-US" sz="20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4429264" y="1890905"/>
        <a:ext cx="3376913" cy="679799"/>
      </dsp:txXfrm>
    </dsp:sp>
    <dsp:sp modelId="{5C385CBA-AFDB-4943-B969-B4C63F5A502B}">
      <dsp:nvSpPr>
        <dsp:cNvPr id="0" name=""/>
        <dsp:cNvSpPr/>
      </dsp:nvSpPr>
      <dsp:spPr>
        <a:xfrm>
          <a:off x="4429264" y="2828091"/>
          <a:ext cx="3376913" cy="6797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表达</a:t>
          </a:r>
        </a:p>
      </dsp:txBody>
      <dsp:txXfrm>
        <a:off x="4429264" y="2828091"/>
        <a:ext cx="3376913" cy="6797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68A80-FCDC-4454-880D-E8C235CBB035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AA01-918A-46C1-BCB2-FF6C67132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3289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AA01-918A-46C1-BCB2-FF6C67132ED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8843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714454-8262-4147-8397-650D7365F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21209C2-2482-417B-BFB7-7961EDCCE7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D52AF07-E5E4-4996-81D9-5EBAC918A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F73E-DE8D-4175-9E6A-78968A5CF271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302A224-9E53-4C81-843A-F29AED2C8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B5D82AE-A5D3-4ACC-A14F-C20F2616F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4319-21A8-400E-A898-83EE23FF1A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4045516"/>
      </p:ext>
    </p:extLst>
  </p:cSld>
  <p:clrMapOvr>
    <a:masterClrMapping/>
  </p:clrMapOvr>
  <p:transition spd="slow" advTm="3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7345E2-89C9-4366-AA4C-FEF6EFC22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BF412BA-114B-4CE3-A453-2031794A6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FD6D6F3-327A-4504-AD25-BD6DB5817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F73E-DE8D-4175-9E6A-78968A5CF271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CCBD10-8035-4ACB-AA2D-A14F6B5B7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73080C-534A-4976-B80E-76FA93FFF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4319-21A8-400E-A898-83EE23FF1A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4928299"/>
      </p:ext>
    </p:extLst>
  </p:cSld>
  <p:clrMapOvr>
    <a:masterClrMapping/>
  </p:clrMapOvr>
  <p:transition spd="slow" advTm="3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D86442B-D54D-47B9-9025-5B4543A6F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C18EC4A-EC2E-4619-B4B3-1F0252DBB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0704CE0-D908-48BE-93A9-15EC51374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F73E-DE8D-4175-9E6A-78968A5CF271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561D85B-394A-44CB-9188-45CDBE383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43E4DFA-03F1-4B19-BB7D-7E40054E7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4319-21A8-400E-A898-83EE23FF1A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7421351"/>
      </p:ext>
    </p:extLst>
  </p:cSld>
  <p:clrMapOvr>
    <a:masterClrMapping/>
  </p:clrMapOvr>
  <p:transition spd="slow" advTm="3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A7EC15D2-FFCA-429E-A172-593BA24B1C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04" t="24969" r="9124" b="28977"/>
          <a:stretch/>
        </p:blipFill>
        <p:spPr>
          <a:xfrm>
            <a:off x="9971313" y="5455991"/>
            <a:ext cx="2209798" cy="1256866"/>
          </a:xfrm>
          <a:prstGeom prst="rect">
            <a:avLst/>
          </a:prstGeom>
        </p:spPr>
      </p:pic>
      <p:sp>
        <p:nvSpPr>
          <p:cNvPr id="8" name="流程图: 过程 7">
            <a:extLst>
              <a:ext uri="{FF2B5EF4-FFF2-40B4-BE49-F238E27FC236}">
                <a16:creationId xmlns:a16="http://schemas.microsoft.com/office/drawing/2014/main" id="{69B0F52D-619C-48CC-B43E-1AE01BC11CF6}"/>
              </a:ext>
            </a:extLst>
          </p:cNvPr>
          <p:cNvSpPr/>
          <p:nvPr userDrawn="1"/>
        </p:nvSpPr>
        <p:spPr>
          <a:xfrm>
            <a:off x="0" y="6712857"/>
            <a:ext cx="12192000" cy="145143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1944233"/>
      </p:ext>
    </p:extLst>
  </p:cSld>
  <p:clrMapOvr>
    <a:masterClrMapping/>
  </p:clrMapOvr>
  <p:transition spd="slow" advTm="3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1E4F1E-C8B4-4038-A2C6-6D7B58BE5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B17B573-806C-4065-BC94-584B1F2FB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D3D844-1BFD-4586-A10C-D827B391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F73E-DE8D-4175-9E6A-78968A5CF271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D938B8-AAA5-4271-A235-C293A5E4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D31D97E-FCF4-4FEF-A1B9-1645B4418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4319-21A8-400E-A898-83EE23FF1A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5711250"/>
      </p:ext>
    </p:extLst>
  </p:cSld>
  <p:clrMapOvr>
    <a:masterClrMapping/>
  </p:clrMapOvr>
  <p:transition spd="slow" advTm="3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44B769-DBFB-4FB2-BD8D-8D26A706F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3AB99D-0007-4362-8165-499D9EC16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FE1AB2A-779C-4692-A18B-335CA3404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F7797FD-C024-4B81-A884-3C54FC2FB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F73E-DE8D-4175-9E6A-78968A5CF271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5D75D57-CCFF-4C8F-8BAF-ED3D04ACC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9513EF9-86A2-46BF-B05A-6C190B9CC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4319-21A8-400E-A898-83EE23FF1A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1604776"/>
      </p:ext>
    </p:extLst>
  </p:cSld>
  <p:clrMapOvr>
    <a:masterClrMapping/>
  </p:clrMapOvr>
  <p:transition spd="slow" advTm="3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7AF5F4-6DA6-4E54-AD1B-D9D2DF25E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781BE2D-94B2-4A4C-88CF-EC980EE58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B9D544F-6583-49B3-8B67-C5023B8E0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E459DF1-D3C6-498B-9EE3-0F13026514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113945F-E51B-4466-968A-FDA15E0075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F7AF260-D6DC-4CE2-B5DD-14B2FAE67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F73E-DE8D-4175-9E6A-78968A5CF271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7D75362-ECDE-40D6-9E26-E8DAB4BC7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0A5E78C-C31F-4D9C-887C-5A34B1AD7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4319-21A8-400E-A898-83EE23FF1A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1291221"/>
      </p:ext>
    </p:extLst>
  </p:cSld>
  <p:clrMapOvr>
    <a:masterClrMapping/>
  </p:clrMapOvr>
  <p:transition spd="slow" advTm="3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BD19FC-A946-401B-8DF9-F25FE2A39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D62DDCE-E154-43FA-AB5F-D90D00F32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F73E-DE8D-4175-9E6A-78968A5CF271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6E3AEB8-EAD6-4A78-9E79-F750929E4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874D944-3BCA-48E3-9520-0F25FFBFA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4319-21A8-400E-A898-83EE23FF1A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8910345"/>
      </p:ext>
    </p:extLst>
  </p:cSld>
  <p:clrMapOvr>
    <a:masterClrMapping/>
  </p:clrMapOvr>
  <p:transition spd="slow" advTm="3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7346F1D-F7DD-4A16-862E-5A58C966F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F73E-DE8D-4175-9E6A-78968A5CF271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91EC648-6BB6-4C8E-B161-38A097372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D9003D7-84D7-44F1-B7FA-B6C9A186F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4319-21A8-400E-A898-83EE23FF1A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2495328"/>
      </p:ext>
    </p:extLst>
  </p:cSld>
  <p:clrMapOvr>
    <a:masterClrMapping/>
  </p:clrMapOvr>
  <p:transition spd="slow" advTm="3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478E8D-15C3-46C2-B7DB-85FCA4D57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0B3E660-FC73-40A9-9326-F9B4E3A08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8EEAEF6-0422-47D8-917A-13CE4753F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E6008A1-FABD-4501-B451-E28C8B1C1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F73E-DE8D-4175-9E6A-78968A5CF271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44C15FF-EED9-4167-BEED-8D2CDCB30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7DFA943-12DB-47F6-9472-14F9167A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4319-21A8-400E-A898-83EE23FF1A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2158634"/>
      </p:ext>
    </p:extLst>
  </p:cSld>
  <p:clrMapOvr>
    <a:masterClrMapping/>
  </p:clrMapOvr>
  <p:transition spd="slow" advTm="3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3ADC52-6DFC-4F4C-8741-6E2F0E8DD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DFFCECD-3AFF-433A-B0F9-C15B456A54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A8F82F1-8E84-47B6-8238-3ACBA8DE2D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A1EE307-9502-4EE6-A49C-5C8042371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F73E-DE8D-4175-9E6A-78968A5CF271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37C6EF5-52BD-41E4-81DA-7AB619C46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6EE26A8-6291-42B0-954C-BA9EE7650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4319-21A8-400E-A898-83EE23FF1A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368440"/>
      </p:ext>
    </p:extLst>
  </p:cSld>
  <p:clrMapOvr>
    <a:masterClrMapping/>
  </p:clrMapOvr>
  <p:transition spd="slow" advTm="3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7961E0C-3327-47C0-A921-80C99A8BE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3C99DF9-BCD0-4B20-AC9E-8BEDA5D9E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2CDB32-8110-4D51-91D2-AA02477E3C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1F73E-DE8D-4175-9E6A-78968A5CF271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58DDB64-5B87-474D-AFE8-E8666F7FF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EA432A-7314-42D3-86CA-5208826C5F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D4319-21A8-400E-A898-83EE23FF1A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168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3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>
            <a:extLst>
              <a:ext uri="{FF2B5EF4-FFF2-40B4-BE49-F238E27FC236}">
                <a16:creationId xmlns:a16="http://schemas.microsoft.com/office/drawing/2014/main" id="{23486526-C959-4EB3-90AF-90D543A4457B}"/>
              </a:ext>
            </a:extLst>
          </p:cNvPr>
          <p:cNvSpPr txBox="1"/>
          <p:nvPr/>
        </p:nvSpPr>
        <p:spPr>
          <a:xfrm>
            <a:off x="1189608" y="2065199"/>
            <a:ext cx="3577702" cy="906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论文写作</a:t>
            </a:r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3890" y="395687"/>
            <a:ext cx="1330779" cy="1330779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8EECFBAB-C13C-4357-968F-EAC7090F8FA2}"/>
              </a:ext>
            </a:extLst>
          </p:cNvPr>
          <p:cNvSpPr txBox="1"/>
          <p:nvPr/>
        </p:nvSpPr>
        <p:spPr>
          <a:xfrm>
            <a:off x="4913140" y="3851044"/>
            <a:ext cx="3836709" cy="1689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汇   报   人： 赵迪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导          师：余江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汇 报 日 期：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2024.03.06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流程图: 过程 3">
            <a:extLst>
              <a:ext uri="{FF2B5EF4-FFF2-40B4-BE49-F238E27FC236}">
                <a16:creationId xmlns:a16="http://schemas.microsoft.com/office/drawing/2014/main" id="{CFCC216E-1408-088F-CF0F-B5B193747226}"/>
              </a:ext>
            </a:extLst>
          </p:cNvPr>
          <p:cNvSpPr/>
          <p:nvPr/>
        </p:nvSpPr>
        <p:spPr>
          <a:xfrm>
            <a:off x="1189608" y="2065199"/>
            <a:ext cx="304800" cy="906915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8315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5F3D3EDA-C430-1D34-CB3C-0CB4D2623355}"/>
              </a:ext>
            </a:extLst>
          </p:cNvPr>
          <p:cNvGrpSpPr/>
          <p:nvPr/>
        </p:nvGrpSpPr>
        <p:grpSpPr>
          <a:xfrm>
            <a:off x="0" y="360687"/>
            <a:ext cx="1925757" cy="537734"/>
            <a:chOff x="0" y="370114"/>
            <a:chExt cx="1925757" cy="537734"/>
          </a:xfrm>
        </p:grpSpPr>
        <p:sp>
          <p:nvSpPr>
            <p:cNvPr id="3" name="文本框 2">
              <a:extLst>
                <a:ext uri="{FF2B5EF4-FFF2-40B4-BE49-F238E27FC236}">
                  <a16:creationId xmlns:a16="http://schemas.microsoft.com/office/drawing/2014/main" id="{06B8FBCF-CFD6-920B-BB0E-1CFAC3E0FD8D}"/>
                </a:ext>
              </a:extLst>
            </p:cNvPr>
            <p:cNvSpPr txBox="1"/>
            <p:nvPr/>
          </p:nvSpPr>
          <p:spPr>
            <a:xfrm>
              <a:off x="304800" y="384628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dirty="0">
                  <a:ea typeface="思源黑体 CN Heavy" panose="020B0A00000000000000" pitchFamily="34" charset="-122"/>
                </a:rPr>
                <a:t>写作思路</a:t>
              </a:r>
            </a:p>
          </p:txBody>
        </p:sp>
        <p:sp>
          <p:nvSpPr>
            <p:cNvPr id="4" name="流程图: 过程 3">
              <a:extLst>
                <a:ext uri="{FF2B5EF4-FFF2-40B4-BE49-F238E27FC236}">
                  <a16:creationId xmlns:a16="http://schemas.microsoft.com/office/drawing/2014/main" id="{6B527519-324B-9BE3-FB6F-ED35EDBD1D8B}"/>
                </a:ext>
              </a:extLst>
            </p:cNvPr>
            <p:cNvSpPr/>
            <p:nvPr/>
          </p:nvSpPr>
          <p:spPr>
            <a:xfrm>
              <a:off x="0" y="370114"/>
              <a:ext cx="304800" cy="523220"/>
            </a:xfrm>
            <a:prstGeom prst="flowChartProcess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5" name="图片 4">
            <a:extLst>
              <a:ext uri="{FF2B5EF4-FFF2-40B4-BE49-F238E27FC236}">
                <a16:creationId xmlns:a16="http://schemas.microsoft.com/office/drawing/2014/main" id="{0CBBC2D4-D91D-8C67-0F3F-112B4AFBBC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905" y="85463"/>
            <a:ext cx="676538" cy="676538"/>
          </a:xfrm>
          <a:prstGeom prst="rect">
            <a:avLst/>
          </a:prstGeom>
        </p:spPr>
      </p:pic>
      <p:graphicFrame>
        <p:nvGraphicFramePr>
          <p:cNvPr id="6" name="图示 5">
            <a:extLst>
              <a:ext uri="{FF2B5EF4-FFF2-40B4-BE49-F238E27FC236}">
                <a16:creationId xmlns:a16="http://schemas.microsoft.com/office/drawing/2014/main" id="{0EB1BFDF-CC54-D7AC-A9FD-589A09C259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8926057"/>
              </p:ext>
            </p:extLst>
          </p:nvPr>
        </p:nvGraphicFramePr>
        <p:xfrm>
          <a:off x="1183908" y="912935"/>
          <a:ext cx="982418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210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9BC0B791-6426-DA94-8FF8-C4BAABFEB674}"/>
              </a:ext>
            </a:extLst>
          </p:cNvPr>
          <p:cNvGrpSpPr/>
          <p:nvPr/>
        </p:nvGrpSpPr>
        <p:grpSpPr>
          <a:xfrm>
            <a:off x="0" y="360687"/>
            <a:ext cx="1207611" cy="537734"/>
            <a:chOff x="0" y="370114"/>
            <a:chExt cx="1207611" cy="537734"/>
          </a:xfrm>
        </p:grpSpPr>
        <p:sp>
          <p:nvSpPr>
            <p:cNvPr id="3" name="文本框 2">
              <a:extLst>
                <a:ext uri="{FF2B5EF4-FFF2-40B4-BE49-F238E27FC236}">
                  <a16:creationId xmlns:a16="http://schemas.microsoft.com/office/drawing/2014/main" id="{6E82D24B-E87A-EBE4-72A0-4A033B94CA5C}"/>
                </a:ext>
              </a:extLst>
            </p:cNvPr>
            <p:cNvSpPr txBox="1"/>
            <p:nvPr/>
          </p:nvSpPr>
          <p:spPr>
            <a:xfrm>
              <a:off x="304800" y="384628"/>
              <a:ext cx="9028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dirty="0">
                  <a:ea typeface="思源黑体 CN Heavy" panose="020B0A00000000000000" pitchFamily="34" charset="-122"/>
                </a:rPr>
                <a:t>问题</a:t>
              </a:r>
            </a:p>
          </p:txBody>
        </p:sp>
        <p:sp>
          <p:nvSpPr>
            <p:cNvPr id="4" name="流程图: 过程 3">
              <a:extLst>
                <a:ext uri="{FF2B5EF4-FFF2-40B4-BE49-F238E27FC236}">
                  <a16:creationId xmlns:a16="http://schemas.microsoft.com/office/drawing/2014/main" id="{11B38B4D-C392-9C08-D79E-73811CF31A36}"/>
                </a:ext>
              </a:extLst>
            </p:cNvPr>
            <p:cNvSpPr/>
            <p:nvPr/>
          </p:nvSpPr>
          <p:spPr>
            <a:xfrm>
              <a:off x="0" y="370114"/>
              <a:ext cx="304800" cy="523220"/>
            </a:xfrm>
            <a:prstGeom prst="flowChartProcess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5" name="图片 4">
            <a:extLst>
              <a:ext uri="{FF2B5EF4-FFF2-40B4-BE49-F238E27FC236}">
                <a16:creationId xmlns:a16="http://schemas.microsoft.com/office/drawing/2014/main" id="{FEEC7316-2831-47A5-6473-CB81577623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905" y="85463"/>
            <a:ext cx="676538" cy="676538"/>
          </a:xfrm>
          <a:prstGeom prst="rect">
            <a:avLst/>
          </a:prstGeom>
        </p:spPr>
      </p:pic>
      <p:graphicFrame>
        <p:nvGraphicFramePr>
          <p:cNvPr id="6" name="图示 5">
            <a:extLst>
              <a:ext uri="{FF2B5EF4-FFF2-40B4-BE49-F238E27FC236}">
                <a16:creationId xmlns:a16="http://schemas.microsoft.com/office/drawing/2014/main" id="{C690D280-EE15-CD11-283C-F4DA5B4DC3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0104985"/>
              </p:ext>
            </p:extLst>
          </p:nvPr>
        </p:nvGraphicFramePr>
        <p:xfrm>
          <a:off x="1854446" y="719666"/>
          <a:ext cx="927815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079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0C4ACC77-5023-F152-0322-7263FB5BD683}"/>
              </a:ext>
            </a:extLst>
          </p:cNvPr>
          <p:cNvGrpSpPr/>
          <p:nvPr/>
        </p:nvGrpSpPr>
        <p:grpSpPr>
          <a:xfrm>
            <a:off x="0" y="360687"/>
            <a:ext cx="1207611" cy="537734"/>
            <a:chOff x="0" y="370114"/>
            <a:chExt cx="1207611" cy="537734"/>
          </a:xfrm>
        </p:grpSpPr>
        <p:sp>
          <p:nvSpPr>
            <p:cNvPr id="3" name="文本框 2">
              <a:extLst>
                <a:ext uri="{FF2B5EF4-FFF2-40B4-BE49-F238E27FC236}">
                  <a16:creationId xmlns:a16="http://schemas.microsoft.com/office/drawing/2014/main" id="{642A3B5B-E152-1EF3-BD7B-DFDD5CEB56AF}"/>
                </a:ext>
              </a:extLst>
            </p:cNvPr>
            <p:cNvSpPr txBox="1"/>
            <p:nvPr/>
          </p:nvSpPr>
          <p:spPr>
            <a:xfrm>
              <a:off x="304800" y="384628"/>
              <a:ext cx="9028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dirty="0">
                  <a:ea typeface="思源黑体 CN Heavy" panose="020B0A00000000000000" pitchFamily="34" charset="-122"/>
                </a:rPr>
                <a:t>问题</a:t>
              </a:r>
            </a:p>
          </p:txBody>
        </p:sp>
        <p:sp>
          <p:nvSpPr>
            <p:cNvPr id="4" name="流程图: 过程 3">
              <a:extLst>
                <a:ext uri="{FF2B5EF4-FFF2-40B4-BE49-F238E27FC236}">
                  <a16:creationId xmlns:a16="http://schemas.microsoft.com/office/drawing/2014/main" id="{1BF4C43C-E703-A4ED-BF72-A0629C2BB0D8}"/>
                </a:ext>
              </a:extLst>
            </p:cNvPr>
            <p:cNvSpPr/>
            <p:nvPr/>
          </p:nvSpPr>
          <p:spPr>
            <a:xfrm>
              <a:off x="0" y="370114"/>
              <a:ext cx="304800" cy="523220"/>
            </a:xfrm>
            <a:prstGeom prst="flowChartProcess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5" name="图片 4">
            <a:extLst>
              <a:ext uri="{FF2B5EF4-FFF2-40B4-BE49-F238E27FC236}">
                <a16:creationId xmlns:a16="http://schemas.microsoft.com/office/drawing/2014/main" id="{4F73ABED-3238-B0AC-E63D-01D67B62D6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905" y="85463"/>
            <a:ext cx="676538" cy="676538"/>
          </a:xfrm>
          <a:prstGeom prst="rect">
            <a:avLst/>
          </a:prstGeom>
        </p:spPr>
      </p:pic>
      <p:graphicFrame>
        <p:nvGraphicFramePr>
          <p:cNvPr id="6" name="图示 5">
            <a:extLst>
              <a:ext uri="{FF2B5EF4-FFF2-40B4-BE49-F238E27FC236}">
                <a16:creationId xmlns:a16="http://schemas.microsoft.com/office/drawing/2014/main" id="{2D3493C8-EF03-08A1-58BE-E4CA10B3C5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4985846"/>
              </p:ext>
            </p:extLst>
          </p:nvPr>
        </p:nvGraphicFramePr>
        <p:xfrm>
          <a:off x="1854446" y="719666"/>
          <a:ext cx="927815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91275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F7D452D2-0589-0D16-5AE1-9F3FE70FF3EC}"/>
              </a:ext>
            </a:extLst>
          </p:cNvPr>
          <p:cNvGrpSpPr/>
          <p:nvPr/>
        </p:nvGrpSpPr>
        <p:grpSpPr>
          <a:xfrm>
            <a:off x="0" y="360687"/>
            <a:ext cx="1207611" cy="537734"/>
            <a:chOff x="0" y="370114"/>
            <a:chExt cx="1207611" cy="537734"/>
          </a:xfrm>
        </p:grpSpPr>
        <p:sp>
          <p:nvSpPr>
            <p:cNvPr id="3" name="文本框 2">
              <a:extLst>
                <a:ext uri="{FF2B5EF4-FFF2-40B4-BE49-F238E27FC236}">
                  <a16:creationId xmlns:a16="http://schemas.microsoft.com/office/drawing/2014/main" id="{230FE621-57E1-4C37-58A4-5C307F387910}"/>
                </a:ext>
              </a:extLst>
            </p:cNvPr>
            <p:cNvSpPr txBox="1"/>
            <p:nvPr/>
          </p:nvSpPr>
          <p:spPr>
            <a:xfrm>
              <a:off x="304800" y="384628"/>
              <a:ext cx="9028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dirty="0">
                  <a:ea typeface="思源黑体 CN Heavy" panose="020B0A00000000000000" pitchFamily="34" charset="-122"/>
                </a:rPr>
                <a:t>问题</a:t>
              </a:r>
            </a:p>
          </p:txBody>
        </p:sp>
        <p:sp>
          <p:nvSpPr>
            <p:cNvPr id="4" name="流程图: 过程 3">
              <a:extLst>
                <a:ext uri="{FF2B5EF4-FFF2-40B4-BE49-F238E27FC236}">
                  <a16:creationId xmlns:a16="http://schemas.microsoft.com/office/drawing/2014/main" id="{CBACC7B8-0B57-BC1D-F966-BB6B9212DAB2}"/>
                </a:ext>
              </a:extLst>
            </p:cNvPr>
            <p:cNvSpPr/>
            <p:nvPr/>
          </p:nvSpPr>
          <p:spPr>
            <a:xfrm>
              <a:off x="0" y="370114"/>
              <a:ext cx="304800" cy="523220"/>
            </a:xfrm>
            <a:prstGeom prst="flowChartProcess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5" name="图片 4">
            <a:extLst>
              <a:ext uri="{FF2B5EF4-FFF2-40B4-BE49-F238E27FC236}">
                <a16:creationId xmlns:a16="http://schemas.microsoft.com/office/drawing/2014/main" id="{46936F8F-07D3-CAF9-B937-B6A2CBC3BA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905" y="85463"/>
            <a:ext cx="676538" cy="676538"/>
          </a:xfrm>
          <a:prstGeom prst="rect">
            <a:avLst/>
          </a:prstGeom>
        </p:spPr>
      </p:pic>
      <p:graphicFrame>
        <p:nvGraphicFramePr>
          <p:cNvPr id="6" name="图示 5">
            <a:extLst>
              <a:ext uri="{FF2B5EF4-FFF2-40B4-BE49-F238E27FC236}">
                <a16:creationId xmlns:a16="http://schemas.microsoft.com/office/drawing/2014/main" id="{3A2A8C20-9B74-AD44-688B-2839F240CF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8118193"/>
              </p:ext>
            </p:extLst>
          </p:nvPr>
        </p:nvGraphicFramePr>
        <p:xfrm>
          <a:off x="1854446" y="719666"/>
          <a:ext cx="927815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3294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768395"/>
      </a:dk2>
      <a:lt2>
        <a:srgbClr val="F0F0F0"/>
      </a:lt2>
      <a:accent1>
        <a:srgbClr val="4276AA"/>
      </a:accent1>
      <a:accent2>
        <a:srgbClr val="1689A0"/>
      </a:accent2>
      <a:accent3>
        <a:srgbClr val="3FA692"/>
      </a:accent3>
      <a:accent4>
        <a:srgbClr val="5167A4"/>
      </a:accent4>
      <a:accent5>
        <a:srgbClr val="5E5CA2"/>
      </a:accent5>
      <a:accent6>
        <a:srgbClr val="768395"/>
      </a:accent6>
      <a:hlink>
        <a:srgbClr val="4276AA"/>
      </a:hlink>
      <a:folHlink>
        <a:srgbClr val="BFBFBF"/>
      </a:folHlink>
    </a:clrScheme>
    <a:fontScheme name="Temp">
      <a:majorFont>
        <a:latin typeface="Arial" panose="020F0302020204030204"/>
        <a:ea typeface="思源黑体 CN Normal"/>
        <a:cs typeface=""/>
      </a:majorFont>
      <a:minorFont>
        <a:latin typeface="Arial" panose="020F0502020204030204"/>
        <a:ea typeface="思源黑体 CN Norm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4276AA"/>
    </a:accent1>
    <a:accent2>
      <a:srgbClr val="1689A0"/>
    </a:accent2>
    <a:accent3>
      <a:srgbClr val="3FA692"/>
    </a:accent3>
    <a:accent4>
      <a:srgbClr val="5167A4"/>
    </a:accent4>
    <a:accent5>
      <a:srgbClr val="5E5CA2"/>
    </a:accent5>
    <a:accent6>
      <a:srgbClr val="768395"/>
    </a:accent6>
    <a:hlink>
      <a:srgbClr val="4276AA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3700</TotalTime>
  <Words>121</Words>
  <Application>Microsoft Office PowerPoint</Application>
  <PresentationFormat>宽屏</PresentationFormat>
  <Paragraphs>30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思源黑体 CN Heavy</vt:lpstr>
      <vt:lpstr>微软雅黑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ZYK</dc:creator>
  <cp:lastModifiedBy>di Zhao</cp:lastModifiedBy>
  <cp:revision>88</cp:revision>
  <dcterms:created xsi:type="dcterms:W3CDTF">2019-03-29T13:15:11Z</dcterms:created>
  <dcterms:modified xsi:type="dcterms:W3CDTF">2024-03-05T14:51:27Z</dcterms:modified>
</cp:coreProperties>
</file>